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379" r:id="rId3"/>
    <p:sldId id="437" r:id="rId4"/>
    <p:sldId id="394" r:id="rId6"/>
    <p:sldId id="401" r:id="rId7"/>
    <p:sldId id="438" r:id="rId8"/>
    <p:sldId id="439" r:id="rId9"/>
    <p:sldId id="458" r:id="rId10"/>
    <p:sldId id="459" r:id="rId11"/>
    <p:sldId id="462" r:id="rId12"/>
    <p:sldId id="453" r:id="rId13"/>
    <p:sldId id="443" r:id="rId14"/>
    <p:sldId id="444" r:id="rId15"/>
    <p:sldId id="454" r:id="rId16"/>
    <p:sldId id="455" r:id="rId17"/>
    <p:sldId id="445" r:id="rId18"/>
    <p:sldId id="456" r:id="rId19"/>
    <p:sldId id="460" r:id="rId20"/>
    <p:sldId id="461" r:id="rId21"/>
    <p:sldId id="451" r:id="rId22"/>
    <p:sldId id="400" r:id="rId23"/>
  </p:sldIdLst>
  <p:sldSz cx="12192000" cy="6858000"/>
  <p:notesSz cx="6760845" cy="99421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160"/>
        <p:guide pos="3839"/>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1" units="cm"/>
      <inkml:brushProperty name="height" value="0.1" units="cm"/>
      <inkml:brushProperty name="color" value="#ffffff"/>
    </inkml:brush>
  </inkml:definitions>
  <inkml:trace contextRef="#ctx0" brushRef="#br0">4602.000 17216.000 16383 0 0,'33.000'-4.000'0'0'0,"57.000"-6.000"0"0"0,37.000-13.000 0 0 0,10.000-3.000 0 0 0,-6.000-1.000 0 0 0,-21.000 4.000 0 0 0,-21.000 6.000 0 0 0,-22.000 6.000 0 0 0,-18.000 4.000 0 0 0,-17.000 8.000 0 0 0,-14.000 8.000 0 0 0,-14.000 7.000 0 0 0,-21.000 4.000 0 0 0,-31.000 16.000 0 0 0,-42.000 18.000 0 0 0,-46.000 8.000 0 0 0,-42.000 6.000 0 0 0,-14.000-4.000 0 0 0,3.000-14.000 0 0 0,18.000-14.000 0 0 0,18.000-14.000 0 0 0,30.000-11.000 0 0 0,23.000-11.000 0 0 0,22.000-10.000 0 0 0,18.000-3.000 0 0 0,13.000 1.000 0 0 0,9.000-2.000 0 0 0,11.000-3.000 0 0 0,11.000-7.000 0 0 0,3.000-3.000 0 0 0,4.000-1.000 0 0 0,4.000-4.000 0 0 0,7.000-10.000 0 0 0,7.000-9.000 0 0 0,6.000-5.000 0 0 0,5.000 0.000 0 0 0,2.000 0.000 0 0 0,11.000 6.000 0 0 0,8.000 7.000 0 0 0,5.000 7.000 0 0 0,7.000 5.000 0 0 0,7.000 8.000 0 0 0,6.000 8.000 0 0 0,4.000 7.000 0 0 0,2.000 8.000 0 0 0,6.000 9.000 0 0 0,10.000 7.000 0 0 0,3.000 4.000 0 0 0,-2.000 8.000 0 0 0,-4.000 3.000 0 0 0,-3.000 0.000 0 0 0,-8.000-5.000 0 0 0,-13.000-2.000 0 0 0,-11.000-6.000 0 0 0,-12.000-6.000 0 0 0,-7.000-1.000 0 0 0,-4.000-2.000 0 0 0,-8.000 2.000 0 0 0,-3.000 2.000 0 0 0,-3.000 4.000 0 0 0,-9.000-1.000 0 0 0,-9.000-4.000 0 0 0,-8.000-3.000 0 0 0,-5.000-4.000 0 0 0,-5.000-2.000 0 0 0,-1.000-2.000 0 0 0,-2.000-1.000 0 0 0,0.000-1.000 0 0 0,4.000 5.000 0 0 0,2.000 1.000 0 0 0,4.000 3.000 0 0 0,5.000 6.000 0 0 0,0.000-1.000 0 0 0,-2.000-6.000 0 0 0,1.000-8.000 0 0 0,3.000-9.000 0 0 0,2.000-6.000 0 0 0,-1.000-5.000 0 0 0,-3.000-2.000 0 0 0,-9.000 1.000 0 0 0,-9.000 2.000 0 0 0,-7.000-1.000 0 0 0,-3.000 4.000 0 0 0,2.000 0.000 0 0 0,3.000-1.000 0 0 0,3.000 3.000 0 0 0,7.000 7.000 0 0 0,8.000 10.000 0 0 0,5.000 9.000 0 0 0,6.000 6.000 0 0 0,4.000 5.000 0 0 0,1.000 2.000 0 0 0,1.000 2.000 0 0 0,5.000 0.000 0 0 0,1.000 0.000 0 0 0,3.000-4.000 0 0 0,5.000-3.000 0 0 0,3.000 1.000 0 0 0,-1.000 1.000 0 0 0,-3.000 0.000 0 0 0,-1.000-3.000 0 0 0,-1.000 0.000 0 0 0,-4.000 1.000 0 0 0,1.000 1.000 0 0 0,4.000-3.000 0 0 0,3.000-4.000 0 0 0,3.000-8.000 0 0 0,3.000-10.000 0 0 0,-3.000-8.000 0 0 0,0.000-5.000 0 0 0,-3.000-5.000 0 0 0,-5.000-1.000 0 0 0,-4.000-2.000 0 0 0,-3.000 0.000 0 0 0,-2.000 0.000 0 0 0,-2.000 0.000 0 0 0,-1.000 5.000 0 0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10999.000 16007.000 16383 0 0,'0.000'13.000'0'0'0,"0.000"28.000"0"0"0,-9.000 49.000 0 0 0,-2.000 9.000 0 0 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11034.000 17436.000 16383 0 0,'-13.000'-4.000'0'0'0,"-16.000"-2.000"0"0"0,-19.000-3.000 0 0 0,-15.000-5.000 0 0 0,-9.000 0.000 0 0 0,-4.000-1.000 0 0 0,2.000 1.000 0 0 0,2.000 3.000 0 0 0,0.000 4.000 0 0 0,0.000 3.000 0 0 0,-4.000 2.000 0 0 0,-2.000 1.000 0 0 0,-4.000 2.000 0 0 0,-4.000-5.000 0 0 0,-1.000-1.000 0 0 0,-1.000 0.000 0 0 0,1.000 2.000 0 0 0,3.000 0.000 0 0 0,4.000 1.000 0 0 0,-1.000 1.000 0 0 0,-8.000 1.000 0 0 0,-17.000 0.000 0 0 0,-25.000 0.000 0 0 0,-22.000-4.000 0 0 0,-10.000-1.000 0 0 0,-7.000-4.000 0 0 0,6.000-1.000 0 0 0,9.000 2.000 0 0 0,15.000 2.000 0 0 0,15.000-2.000 0 0 0,11.000 0.000 0 0 0,14.000-2.000 0 0 0,6.000 0.000 0 0 0,3.000-2.000 0 0 0,1.000 0.000 0 0 0,-1.000-1.000 0 0 0,-85.000-7.000 0 0 0,-78.000-4.000 0 0 0,-46.000-2.000 0 0 0,0.000-9.000 0 0 0,54.000 1.000 0 0 0,69.000 7.000 0 0 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10712.000 17349.000 16383 0 0,'-17.000'0.000'0'0'0,"-25.000"-4.000"0"0"0,-36.000-6.000 0 0 0,-33.000-5.000 0 0 0,-30.000 0.000 0 0 0,-116.000 3.000 0 0 0,-88.000 7.000 0 0 0,-61.000 17.000 0 0 0,-31.000 19.000 0 0 0,43.000 4.000 0 0 0,87.000-4.000 0 0 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11161.000 17108.000 16383 0 0,'-12.000'0.000'0'0'0,"-29.000"4.000"0"0"0,-45.000 10.000 0 0 0,-145.000 27.000 0 0 0,-127.000 19.000 0 0 0,-107.000 8.000 0 0 0,-98.000 0.000 0 0 0,22.000-7.000 0 0 0,102.000-14.000 0 0 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11024.000 16685.000 16383 0 0,'-17.000'16.000'0'0'0,"-137.000"93.000"0"0"0,-122.000 65.000 0 0 0,-96.000 23.000 0 0 0,-84.000-5.000 0 0 0,-77.000-14.000 0 0 0,-42.000-18.000 0 0 0,55.000-35.000 0 0 0,117.000-39.000 0 0 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5218.000 16896.000 16383 0 0,'16.000'17.000'0'0'0,"118.000"100.000"0"0"0,106.000 64.000 0 0 0,82.000 25.000 0 0 0,66.000-9.000 0 0 0,49.000-27.000 0 0 0,-29.000-37.000 0 0 0,-84.000-41.000 0 0 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4448.000 17066.000 16383 0 0,'17.000'12.000'0'0'0,"29.000"17.000"0"0"0,46.000 16.000 0 0 0,47.000 4.000 0 0 0,42.000-11.000 0 0 0,31.000-10.000 0 0 0,22.000-12.000 0 0 0,11.000-7.000 0 0 0,7.000-10.000 0 0 0,0.000-9.000 0 0 0,0.000-3.000 0 0 0,-2.000 1.000 0 0 0,-6.000 3.000 0 0 0,-7.000 3.000 0 0 0,-8.000 1.000 0 0 0,-4.000 7.000 0 0 0,-8.000 11.000 0 0 0,-8.000 8.000 0 0 0,-6.000 8.000 0 0 0,-8.000 7.000 0 0 0,-10.000 7.000 0 0 0,-6.000 3.000 0 0 0,-13.000 3.000 0 0 0,-6.000-3.000 0 0 0,-5.000-6.000 0 0 0,0.000-8.000 0 0 0,-6.000-7.000 0 0 0,-4.000-7.000 0 0 0,-5.000-3.000 0 0 0,-1.000-3.000 0 0 0,-1.000-4.000 0 0 0,2.000-4.000 0 0 0,2.000-6.000 0 0 0,5.000-7.000 0 0 0,8.000-7.000 0 0 0,5.000-3.000 0 0 0,-3.000-8.000 0 0 0,-4.000 0.000 0 0 0,-11.000 2.000 0 0 0,-18.000 5.000 0 0 0,-17.000 5.000 0 0 0,-14.000 6.000 0 0 0,-19.000 4.000 0 0 0,-18.000 3.000 0 0 0,-36.000 1.000 0 0 0,-44.000-2.000 0 0 0,-148.000-18.000 0 0 0,-119.000-17.000 0 0 0,-67.000-11.000 0 0 0,-36.000-6.000 0 0 0,-3.000 3.000 0 0 0,10.000 2.000 0 0 0,15.000 10.000 0 0 0,11.000 11.000 0 0 0,15.000 11.000 0 0 0,19.000 8.000 0 0 0,25.000 10.000 0 0 0,34.000 9.000 0 0 0,55.000 4.000 0 0 0,72.000-2.000 0 0 0,55.000-1.000 0 0 0,47.000 1.000 0 0 0,42.000 2.000 0 0 0,50.000 4.000 0 0 0,53.000 3.000 0 0 0,54.000 3.000 0 0 0,157.000 4.000 0 0 0,95.000-1.000 0 0 0,35.000-5.000 0 0 0,-5.000-3.000 0 0 0,-23.000-4.000 0 0 0,-42.000-4.000 0 0 0,-47.000-4.000 0 0 0,-52.000-3.000 0 0 0,-51.000-2.000 0 0 0,-53.000 3.000 0 0 0,-51.000 5.000 0 0 0,-56.000-4.000 0 0 0,-34.000-1.000 0 0 0,-27.000-3.000 0 0 0,-23.000-1.000 0 0 0,-25.000 0.000 0 0 0,-35.000-1.000 0 0 0,-40.000 1.000 0 0 0,-39.000-1.000 0 0 0,-34.000-4.000 0 0 0,-29.000 0.000 0 0 0,-24.000-1.000 0 0 0,-16.000-2.000 0 0 0,-129.000 8.000 0 0 0,-57.000 12.000 0 0 0,23.000 12.000 0 0 0,74.000 7.000 0 0 0,105.000-6.000 0 0 0,90.000-8.000 0 0 0,71.000-3.000 0 0 0,53.000-3.000 0 0 0,44.000-7.000 0 0 0,44.000-6.000 0 0 0,50.000-5.000 0 0 0,43.000-11.000 0 0 0,42.000-10.000 0 0 0,132.000-25.000 0 0 0,68.000-12.000 0 0 0,18.000 5.000 0 0 0,-20.000 13.000 0 0 0,-40.000 19.000 0 0 0,-51.000 21.000 0 0 0,-55.000 18.000 0 0 0,-54.000 9.000 0 0 0,-46.000 7.000 0 0 0,-45.000-6.000 0 0 0,-43.000-6.000 0 0 0,-35.000-7.000 0 0 0,-27.000-7.000 0 0 0,-20.000-9.000 0 0 0,-14.000-7.000 0 0 0,-14.000-1.000 0 0 0,-10.000-2.000 0 0 0,-6.000-2.000 0 0 0,-5.000 2.000 0 0 0,-7.000 1.000 0 0 0,-5.000 2.000 0 0 0,-10.000 5.000 0 0 0,-9.000 3.000 0 0 0,-7.000-1.000 0 0 0,-2.000 1.000 0 0 0,-2.000 2.000 0 0 0,2.000 1.000 0 0 0,-1.000-3.000 0 0 0,3.000 1.000 0 0 0,-1.000 0.000 0 0 0,3.000-2.000 0 0 0,2.000 0.000 0 0 0,4.000 1.000 0 0 0,-2.000 2.000 0 0 0,1.000 2.000 0 0 0,1.000 1.000 0 0 0,2.000 1.000 0 0 0,1.000 1.000 0 0 0,2.000 1.000 0 0 0,0.000-1.000 0 0 0,1.000 4.000 0 0 0,-5.000 2.000 0 0 0,0.000 4.000 0 0 0,0.000 4.000 0 0 0,0.000 0.000 0 0 0,2.000 1.000 0 0 0,5.000 3.000 0 0 0,3.000-2.000 0 0 0,-1.000-4.000 0 0 0,4.000-3.000 0 0 0,5.000-4.000 0 0 0,3.000-3.000 0 0 0,4.000-1.000 0 0 0,7.000-1.000 0 0 0,2.000-1.000 0 0 0,1.000 0.000 0 0 0,-1.000-3.000 0 0 0,-1.000-2.000 0 0 0,-2.000 0.000 0 0 0,0.000 1.000 0 0 0,-1.000-2.000 0 0 0,-1.000 0.000 0 0 0,0.000 1.000 0 0 0,0.000 1.000 0 0 0,-1.000 2.000 0 0 0,1.000 1.000 0 0 0,-4.000 2.000 0 0 0,-6.000-1.000 0 0 0,-1.000 2.000 0 0 0,-2.000-1.000 0 0 0,-12.000 0.000 0 0 0,-19.000 1.000 0 0 0,-25.000-1.000 0 0 0,-31.000 4.000 0 0 0,-27.000 2.000 0 0 0,-17.000 3.000 0 0 0,-1.000 5.000 0 0 0,9.000 4.000 0 0 0,18.000 3.000 0 0 0,17.000 2.000 0 0 0,22.000 1.000 0 0 0,20.000 1.000 0 0 0,20.000-4.000 0 0 0,12.000-1.000 0 0 0,24.000-4.000 0 0 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8989.000 17087.000 16383 0 0,'-17.000'0.000'0'0'0,"-25.000"0.000"0"0"0,-27.000 4.000 0 0 0,-15.000 1.000 0 0 0,-4.000 1.000 0 0 0,0.000-2.000 0 0 0,6.000-1.000 0 0 0,6.000-1.000 0 0 0,2.000-1.000 0 0 0,-2.000 3.000 0 0 0,-1.000 2.000 0 0 0,-4.000 3.000 0 0 0,0.000 5.000 0 0 0,-4.000-1.000 0 0 0,1.000 2.000 0 0 0,3.000 3.000 0 0 0,-3.000 2.000 0 0 0,2.000 2.000 0 0 0,1.000-3.000 0 0 0,3.000 0.000 0 0 0,6.000-4.000 0 0 0,8.000 0.000 0 0 0,5.000-2.000 0 0 0,5.000-4.000 0 0 0,4.000-4.000 0 0 0,5.000-1.000 0 0 0,3.000 1.000 0 0 0,0.000 1.000 0 0 0,-1.000-1.000 0 0 0,-2.000-2.000 0 0 0,-1.000-1.000 0 0 0,-5.000 0.000 0 0 0,-3.000 3.000 0 0 0,1.000 0.000 0 0 0,-1.000 0.000 0 0 0,7.000-1.000 0 0 0,1.000-1.000 0 0 0,2.000-1.000 0 0 0,3.000-1.000 0 0 0,1.000-1.000 0 0 0,-2.000 4.000 0 0 0,-1.000 1.000 0 0 0,-2.000 0.000 0 0 0,-6.000 3.000 0 0 0,-14.000 5.000 0 0 0,-26.000 3.000 0 0 0,-30.000 5.000 0 0 0,-45.000 5.000 0 0 0,7.000-1.000 0 0 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11010.000 17429.000 16383 0 0,'-45.000'-8.000'0'0'0,"-78.000"-24.000"0"0"0,-79.000-23.000 0 0 0,-51.000-18.000 0 0 0,-16.000-9.000 0 0 0,13.000 4.000 0 0 0,38.000 8.000 0 0 0,48.000 12.000 0 0 0,44.000 15.000 0 0 0,39.000 12.000 0 0 0,35.000 6.000 0 0 0,22.000 7.000 0 0 0,12.000 4.000 0 0 0,5.000 3.000 0 0 0,4.000-1.000 0 0 0,1.000 3.000 0 0 0,0.000-2.000 0 0 0,-2.000 0.000 0 0 0,1.000-1.000 0 0 0,-2.000 2.000 0 0 0,0.000 5.000 0 0 0,-1.000 5.000 0 0 0,-8.000 6.000 0 0 0,-12.000 2.000 0 0 0,-14.000 3.000 0 0 0,-23.000 1.000 0 0 0,-21.000 2.000 0 0 0,-36.000 11.000 0 0 0,-31.000 5.000 0 0 0,-25.000 2.000 0 0 0,-23.000 4.000 0 0 0,-14.000 4.000 0 0 0,-11.000 3.000 0 0 0,9.000-1.000 0 0 0,25.000-8.000 0 0 0,34.000-6.000 0 0 0,35.000-7.000 0 0 0,37.000-7.000 0 0 0,28.000-7.000 0 0 0,21.000 1.000 0 0 0,17.000 2.000 0 0 0,14.000 4.000 0 0 0,7.000 4.000 0 0 0,9.000 2.000 0 0 0,7.000 3.000 0 0 0,6.000 1.000 0 0 0,8.000 1.000 0 0 0,8.000 4.000 0 0 0,6.000 6.000 0 0 0,4.000 0.000 0 0 0,-1.000 0.000 0 0 0,0.000-4.000 0 0 0,0.000-1.000 0 0 0,7.000-3.000 0 0 0,5.000-5.000 0 0 0,7.000-7.000 0 0 0,17.000-6.000 0 0 0,23.000-8.000 0 0 0,45.000-18.000 0 0 0,42.000-13.000 0 0 0,51.000-10.000 0 0 0,39.000-11.000 0 0 0,16.000 0.000 0 0 0,-8.000 7.000 0 0 0,-25.000 8.000 0 0 0,-32.000 10.000 0 0 0,-38.000 10.000 0 0 0,-41.000 6.000 0 0 0,-32.000 7.000 0 0 0,-30.000 2.000 0 0 0,-21.000 2.000 0 0 0,-18.000 1.000 0 0 0,-14.000 4.000 0 0 0,-5.000 1.000 0 0 0,-3.000 4.000 0 0 0,-3.000-1.000 0 0 0,6.000 3.000 0 0 0,7.000-1.000 0 0 0,9.000-3.000 0 0 0,8.000 2.000 0 0 0,7.000-2.000 0 0 0,6.000 2.000 0 0 0,3.000 0.000 0 0 0,-2.000 1.000 0 0 0,-1.000-1.000 0 0 0,-4.000-2.000 0 0 0,-12.000 1.000 0 0 0,-8.000-1.000 0 0 0,-7.000-2.000 0 0 0,-6.000-2.000 0 0 0,-8.000 2.000 0 0 0,-4.000 0.000 0 0 0,-2.000-1.000 0 0 0,-7.000-2.000 0 0 0,-15.000-1.000 0 0 0,-10.000-2.000 0 0 0,-11.000-5.000 0 0 0,-14.000-5.000 0 0 0,-13.000-6.000 0 0 0,-17.000-5.000 0 0 0,-40.000-6.000 0 0 0,-45.000-12.000 0 0 0,-52.000-4.000 0 0 0,-52.000 2.000 0 0 0,-44.000 7.000 0 0 0,-21.000 10.000 0 0 0,4.000 0.000 0 0 0,26.000 4.000 0 0 0,52.000 1.000 0 0 0,53.000 4.000 0 0 0,51.000 4.000 0 0 0,45.000 3.000 0 0 0,33.000 4.000 0 0 0,31.000 2.000 0 0 0,29.000 1.000 0 0 0,31.000 5.000 0 0 0,34.000 1.000 0 0 0,60.000 13.000 0 0 0,83.000 23.000 0 0 0,93.000 21.000 0 0 0,65.000 21.000 0 0 0,33.000 4.000 0 0 0,-19.000-5.000 0 0 0,-45.000-16.000 0 0 0,-72.000-15.000 0 0 0,-68.000-17.000 0 0 0,-59.000-10.000 0 0 0,-45.000-10.000 0 0 0,-33.000-6.000 0 0 0,-19.000-6.000 0 0 0,-12.000-3.000 0 0 0,-3.000-1.000 0 0 0,-1.000-1.000 0 0 0,12.000-4.000 0 0 0,8.000-1.000 0 0 0,9.000 1.000 0 0 0,3.000 1.000 0 0 0,-3.000 1.000 0 0 0,-6.000 2.000 0 0 0,-8.000 1.000 0 0 0,-6.000 1.000 0 0 0,-4.000 0.000 0 0 0,-4.000 0.000 0 0 0,-5.000 5.000 0 0 0,-6.000 5.000 0 0 0,-14.000 0.000 0 0 0,-20.000 4.000 0 0 0,-31.000 3.000 0 0 0,-35.000 7.000 0 0 0,-37.000 4.000 0 0 0,-22.000-4.000 0 0 0,-3.000-1.000 0 0 0,16.000-4.000 0 0 0,17.000-6.000 0 0 0,25.000-5.000 0 0 0,19.000-4.000 0 0 0,13.000-7.000 0 0 0,12.000-6.000 0 0 0,11.000-3.000 0 0 0,10.000-2.000 0 0 0,6.000-9.000 0 0 0,2.000 2.000 0 0 0,4.000-6.000 0 0 0,-1.000 3.000 0 0 0,3.000 1.000 0 0 0,3.000 0.000 0 0 0,3.000 0.000 0 0 0,2.000 0.000 0 0 0,6.000 0.000 0 0 0,3.000-1.000 0 0 0,7.000-4.000 0 0 0,12.000-6.000 0 0 0,12.000-6.000 0 0 0,22.000-7.000 0 0 0,12.000-9.000 0 0 0,15.000-12.000 0 0 0,6.000-2.000 0 0 0,-1.000 3.000 0 0 0,-7.000 8.000 0 0 0,-6.000 10.000 0 0 0,-4.000 5.000 0 0 0,-5.000 11.000 0 0 0,-3.000 6.000 0 0 0,0.000 3.000 0 0 0,-3.000 3.000 0 0 0,0.000 4.000 0 0 0,-6.000 5.000 0 0 0,-9.000 4.000 0 0 0,-9.000 5.000 0 0 0,-10.000 5.000 0 0 0,-11.000 8.000 0 0 0,-8.000 10.000 0 0 0,-6.000 5.000 0 0 0,-11.000 8.000 0 0 0,-14.000 6.000 0 0 0,-19.000 4.000 0 0 0,-32.000 12.000 0 0 0,-37.000 13.000 0 0 0,-24.000-1.000 0 0 0,-7.000-4.000 0 0 0,4.000-8.000 0 0 0,13.000-13.000 0 0 0,24.000-15.000 0 0 0,19.000-11.000 0 0 0,12.000-8.000 0 0 0,8.000-6.000 0 0 0,12.000-3.000 0 0 0,8.000-6.000 0 0 0,8.000-5.000 0 0 0,5.000-10.000 0 0 0,6.000-4.000 0 0 0,8.000-7.000 0 0 0,6.000-2.000 0 0 0,4.000 2.000 0 0 0,2.000-3.000 0 0 0,2.000 1.000 0 0 0,0.000 3.000 0 0 0,4.000 2.000 0 0 0,2.000 2.000 0 0 0,-1.000 2.000 0 0 0,-9.000 5.000 0 0 0,-13.000 6.000 0 0 0,-16.000 6.000 0 0 0,-23.000 4.000 0 0 0,-52.000 16.000 0 0 0,-66.000 10.000 0 0 0,-65.000 13.000 0 0 0,-71.000 14.000 0 0 0,-57.000 11.000 0 0 0,-46.000 8.000 0 0 0,-47.000 13.000 0 0 0,-36.000 14.000 0 0 0,-18.000-9.000 0 0 0,17.000-11.000 0 0 0,47.000-18.000 0 0 0,67.000-18.000 0 0 0,82.000-16.000 0 0 0,83.000-20.000 0 0 0,71.000-15.000 0 0 0,56.000-4.000 0 0 0,43.000-4.000 0 0 0,30.000-3.000 0 0 0,17.000-1.000 0 0 0,9.000 0.000 0 0 0,3.000-1.000 0 0 0,4.000-3.000 0 0 0,3.000-2.000 0 0 0,6.000 1.000 0 0 0,16.000-11.000 0 0 0,22.000-11.000 0 0 0,33.000-22.000 0 0 0,58.000-23.000 0 0 0,56.000-11.000 0 0 0,55.000 4.000 0 0 0,37.000 16.000 0 0 0,11.000 14.000 0 0 0,-9.000 24.000 0 0 0,-33.000 21.000 0 0 0,-48.000 19.000 0 0 0,-51.000 12.000 0 0 0,-47.000 9.000 0 0 0,-35.000 2.000 0 0 0,-25.000 5.000 0 0 0,-16.000-3.000 0 0 0,-11.000-2.000 0 0 0,-9.000 0.000 0 0 0,0.000 2.000 0 0 0,-2.000 2.000 0 0 0,4.000-1.000 0 0 0,-5.000 1.000 0 0 0,-1.000 1.000 0 0 0,-2.000-2.000 0 0 0,-4.000 0.000 0 0 0,-10.000 2.000 0 0 0,-14.000-3.000 0 0 0,-15.000 1.000 0 0 0,-21.000-3.000 0 0 0,-44.000 6.000 0 0 0,-54.000 6.000 0 0 0,-56.000 4.000 0 0 0,-50.000 10.000 0 0 0,-23.000-3.000 0 0 0,12.000-6.000 0 0 0,37.000-10.000 0 0 0,49.000-7.000 0 0 0,43.000-6.000 0 0 0,41.000-4.000 0 0 0,30.000-3.000 0 0 0,28.000-1.000 0 0 0,24.000-1.000 0 0 0,17.000 1.000 0 0 0,13.000-1.000 0 0 0,16.000 5.000 0 0 0,21.000 6.000 0 0 0,16.000 6.000 0 0 0,12.000 0.000 0 0 0,6.000 2.000 0 0 0,0.000 1.000 0 0 0,-5.000 3.000 0 0 0,-9.000-3.000 0 0 0,-11.000 1.000 0 0 0,-14.000-5.000 0 0 0,-12.000 1.000 0 0 0,-9.000-2.000 0 0 0,-8.000-4.000 0 0 0,-4.000-4.000 0 0 0,-3.000-1.000 0 0 0,0.000-3.000 0 0 0,4.000-1.000 0 0 0,6.000 0.000 0 0 0,1.000-1.000 0 0 0,0.000 1.000 0 0 0,-2.000-1.000 0 0 0,-14.000 1.000 0 0 0,-19.000-1.000 0 0 0,-21.000-3.000 0 0 0,-15.000-2.000 0 0 0,-30.000 1.000 0 0 0,-57.000 1.000 0 0 0,-86.000 1.000 0 0 0,-90.000 1.000 0 0 0,-68.000 1.000 0 0 0,-25.000-7.000 0 0 0,21.000-8.000 0 0 0,49.000-4.000 0 0 0,68.000-3.000 0 0 0,64.000-2.000 0 0 0,66.000 0.000 0 0 0,45.000-1.000 0 0 0,36.000 0.000 0 0 0,23.000 5.000 0 0 0,14.000 2.000 0 0 0,13.000 3.000 0 0 0,10.000 5.000 0 0 0,14.000 5.000 0 0 0,23.000 3.000 0 0 0,57.000 2.000 0 0 0,101.000 1.000 0 0 0,159.000 5.000 0 0 0,145.000 9.000 0 0 0,68.000 7.000 0 0 0,-11.000 9.000 0 0 0,-78.000 2.000 0 0 0,-106.000-4.000 0 0 0,-111.000-6.000 0 0 0,-98.000-3.000 0 0 0,-75.000-5.000 0 0 0,-55.000-1.000 0 0 0,-36.000 2.000 0 0 0,-24.000-2.000 0 0 0,-18.000-2.000 0 0 0,-16.000-5.000 0 0 0,-30.000-2.000 0 0 0,-47.000-2.000 0 0 0,-69.000-5.000 0 0 0,-80.000-3.000 0 0 0,-69.000-4.000 0 0 0,-38.000-13.000 0 0 0,-9.000-10.000 0 0 0,25.000-5.000 0 0 0,33.000 1.000 0 0 0,47.000-6.000 0 0 0,56.000 0.000 0 0 0,49.000 4.000 0 0 0,43.000 3.000 0 0 0,32.000 9.000 0 0 0,25.000 4.000 0 0 0,22.000 7.000 0 0 0,16.000 1.000 0 0 0,11.000 3.000 0 0 0,18.000 5.000 0 0 0,24.000 2.000 0 0 0,39.000 3.000 0 0 0,63.000-3.000 0 0 0,96.000-9.000 0 0 0,95.000-5.000 0 0 0,56.000-9.000 0 0 0,5.000-3.000 0 0 0,-35.000 3.000 0 0 0,-62.000 7.000 0 0 0,-69.000 7.000 0 0 0,-60.000 5.000 0 0 0,-49.000 5.000 0 0 0,-38.000 3.000 0 0 0,-26.000 5.000 0 0 0,-23.000 3.000 0 0 0,-21.000 0.000 0 0 0,-23.000-2.000 0 0 0,-27.000-1.000 0 0 0,-43.000-1.000 0 0 0,-48.000-10.000 0 0 0,-52.000-16.000 0 0 0,-40.000-16.000 0 0 0,-6.000-11.000 0 0 0,11.000-8.000 0 0 0,35.000-3.000 0 0 0,44.000 5.000 0 0 0,47.000 8.000 0 0 0,38.000 11.000 0 0 0,30.000 9.000 0 0 0,18.000 9.000 0 0 0,11.000 7.000 0 0 0,5.000 7.000 0 0 0,5.000 7.000 0 0 0,0.000 4.000 0 0 0,3.000 4.000 0 0 0,1.000 6.000 0 0 0,3.000 4.000 0 0 0,6.000-2.000 0 0 0,11.000-4.000 0 0 0,8.000-4.000 0 0 0,7.000-4.000 0 0 0,13.000 1.000 0 0 0,19.000 4.000 0 0 0,33.000 12.000 0 0 0,25.000 11.000 0 0 0,18.000 16.000 0 0 0,6.000 7.000 0 0 0,0.000 11.000 0 0 0,-16.000 3.000 0 0 0,-26.000-8.000 0 0 0,-21.000-5.000 0 0 0,-20.000-9.000 0 0 0,-16.000-13.000 0 0 0,-11.000-8.000 0 0 0,-11.000-5.000 0 0 0,-13.000-6.000 0 0 0,-12.000-6.000 0 0 0,-10.000-5.000 0 0 0,-6.000-8.000 0 0 0,-4.000-3.000 0 0 0,-3.000-5.000 0 0 0,5.000-5.000 0 0 0,4.000-9.000 0 0 0,3.000-3.000 0 0 0,3.000-2.000 0 0 0,3.000 0.000 0 0 0,4.000 0.000 0 0 0,3.000 2.000 0 0 0,1.000 1.000 0 0 0,1.000 5.000 0 0 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4900.000 17409.000 16383 0 0,'4.000'0.000'0'0'0,"6.000"0.000"0"0"0,5.000 4.000 0 0 0,4.000 1.000 0 0 0,3.000 0.000 0 0 0,2.000 4.000 0 0 0,5.000-1.000 0 0 0,2.000-1.000 0 0 0,4.000-1.000 0 0 0,4.000-3.000 0 0 0,4.000-1.000 0 0 0,2.000-1.000 0 0 0,7.000-1.000 0 0 0,7.000 4.000 0 0 0,5.000 1.000 0 0 0,5.000 0.000 0 0 0,2.000-1.000 0 0 0,2.000-6.000 0 0 0,1.000-5.000 0 0 0,5.000-7.000 0 0 0,1.000-1.000 0 0 0,-1.000-2.000 0 0 0,3.000-2.000 0 0 0,0.000-2.000 0 0 0,2.000 3.000 0 0 0,0.000 0.000 0 0 0,2.000 3.000 0 0 0,2.000 0.000 0 0 0,4.000 3.000 0 0 0,2.000-2.000 0 0 0,2.000 3.000 0 0 0,5.000-1.000 0 0 0,2.000 0.000 0 0 0,0.000 4.000 0 0 0,-1.000 2.000 0 0 0,-1.000-1.000 0 0 0,-1.000 0.000 0 0 0,-2.000 1.000 0 0 0,0.000 2.000 0 0 0,-5.000 1.000 0 0 0,-1.000 2.000 0 0 0,0.000 1.000 0 0 0,1.000 0.000 0 0 0,-3.000 0.000 0 0 0,-1.000 0.000 0 0 0,2.000 0.000 0 0 0,-2.000 1.000 0 0 0,0.000-1.000 0 0 0,-3.000 4.000 0 0 0,1.000 2.000 0 0 0,-2.000-1.000 0 0 0,-4.000-1.000 0 0 0,-2.000-1.000 0 0 0,1.000-1.000 0 0 0,0.000-1.000 0 0 0,-1.000-1.000 0 0 0,-2.000 5.000 0 0 0,-6.000 0.000 0 0 0,-2.000 0.000 0 0 0,-1.000 3.000 0 0 0,1.000 0.000 0 0 0,-3.000 3.000 0 0 0,-1.000 0.000 0 0 0,1.000 2.000 0 0 0,-2.000-2.000 0 0 0,1.000-2.000 0 0 0,1.000-2.000 0 0 0,-3.000-3.000 0 0 0,2.000-3.000 0 0 0,-3.000 0.000 0 0 0,0.000-1.000 0 0 0,-1.000 0.000 0 0 0,0.000-1.000 0 0 0,-1.000 5.000 0 0 0,-2.000 1.000 0 0 0,-4.000 0.000 0 0 0,-2.000 3.000 0 0 0,-6.000 0.000 0 0 0,-2.000 4.000 0 0 0,-9.000-2.000 0 0 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4456.000 17087.000 16383 0 0,'8.000'0.000'0'0'0,"11.000"4.000"0"0"0,15.000 1.000 0 0 0,10.000 5.000 0 0 0,9.000 0.000 0 0 0,5.000 2.000 0 0 0,4.000 0.000 0 0 0,5.000-3.000 0 0 0,3.000 1.000 0 0 0,1.000 0.000 0 0 0,3.000 1.000 0 0 0,-1.000 0.000 0 0 0,5.000-3.000 0 0 0,6.000-2.000 0 0 0,0.000-3.000 0 0 0,3.000-1.000 0 0 0,3.000-1.000 0 0 0,3.000-1.000 0 0 0,2.000-1.000 0 0 0,2.000 1.000 0 0 0,0.000-1.000 0 0 0,1.000 1.000 0 0 0,0.000 0.000 0 0 0,0.000-1.000 0 0 0,-5.000 1.000 0 0 0,-1.000 0.000 0 0 0,1.000 4.000 0 0 0,0.000 2.000 0 0 0,1.000-1.000 0 0 0,2.000 0.000 0 0 0,-4.000 2.000 0 0 0,-1.000 0.000 0 0 0,1.000-1.000 0 0 0,2.000-1.000 0 0 0,0.000-2.000 0 0 0,-2.000-1.000 0 0 0,-1.000-2.000 0 0 0,0.000 5.000 0 0 0,-2.000 0.000 0 0 0,1.000 0.000 0 0 0,-4.000-1.000 0 0 0,1.000 3.000 0 0 0,-3.000 0.000 0 0 0,-2.000-1.000 0 0 0,1.000-1.000 0 0 0,-1.000-2.000 0 0 0,-3.000-2.000 0 0 0,3.000 0.000 0 0 0,-1.000-1.000 0 0 0,-1.000 0.000 0 0 0,-3.000 0.000 0 0 0,3.000-1.000 0 0 0,0.000 1.000 0 0 0,-5.000-4.000 0 0 0,-3.000-2.000 0 0 0,-2.000 1.000 0 0 0,0.000 1.000 0 0 0,-3.000 1.000 0 0 0,-1.000 1.000 0 0 0,0.000 1.000 0 0 0,-2.000 0.000 0 0 0,0.000 1.000 0 0 0,-2.000 1.000 0 0 0,0.000-1.000 0 0 0,-1.000 0.000 0 0 0,0.000 0.000 0 0 0,-1.000 0.000 0 0 0,1.000 0.000 0 0 0,-1.000 0.000 0 0 0,1.000 0.000 0 0 0,-1.000 0.000 0 0 0,2.000 0.000 0 0 0,-2.000 0.000 0 0 0,2.000 0.000 0 0 0,-2.000 0.000 0 0 0,1.000 0.000 0 0 0,-1.000 0.000 0 0 0,2.000 0.000 0 0 0,2.000 0.000 0 0 0,3.000 0.000 0 0 0,3.000 0.000 0 0 0,1.000 0.000 0 0 0,1.000 0.000 0 0 0,2.000 0.000 0 0 0,-1.000 0.000 0 0 0,1.000 0.000 0 0 0,3.000 0.000 0 0 0,2.000 0.000 0 0 0,0.000 0.000 0 0 0,2.000 0.000 0 0 0,1.000 0.000 0 0 0,10.000 0.000 0 0 0,-10.000 0.000 0 0 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6128.000 17546.000 16383 0 0,'12.000'0.000'0'0'0,"25.000"4.000"0"0"0,27.000 10.000 0 0 0,23.000 15.000 0 0 0,18.000 6.000 0 0 0,11.000 6.000 0 0 0,7.000-4.000 0 0 0,7.000-5.000 0 0 0,7.000-2.000 0 0 0,4.000-8.000 0 0 0,8.000-7.000 0 0 0,7.000-6.000 0 0 0,6.000-4.000 0 0 0,9.000-8.000 0 0 0,3.000-7.000 0 0 0,3.000-6.000 0 0 0,3.000-5.000 0 0 0,4.000-6.000 0 0 0,0.000-8.000 0 0 0,2.000-5.000 0 0 0,-2.000-1.000 0 0 0,1.000-1.000 0 0 0,-6.000 2.000 0 0 0,-5.000 0.000 0 0 0,-7.000 2.000 0 0 0,-7.000 4.000 0 0 0,-5.000 3.000 0 0 0,-10.000 3.000 0 0 0,-12.000 2.000 0 0 0,-12.000 2.000 0 0 0,-10.000-5.000 0 0 0,-24.000 4.000 0 0 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4858.000 5085.000 16383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6678.000 17384.000 16383 0 0,'17.000'0.000'0'0'0,"25.000"0.000"0"0"0,36.000 4.000 0 0 0,28.000 10.000 0 0 0,18.000 6.000 0 0 0,12.000 4.000 0 0 0,3.000-1.000 0 0 0,4.000-2.000 0 0 0,2.000-3.000 0 0 0,1.000-2.000 0 0 0,4.000-2.000 0 0 0,3.000-9.000 0 0 0,3.000-5.000 0 0 0,4.000-6.000 0 0 0,0.000-2.000 0 0 0,2.000-5.000 0 0 0,-2.000-3.000 0 0 0,-3.000-4.000 0 0 0,-4.000 2.000 0 0 0,-3.000 4.000 0 0 0,-6.000 0.000 0 0 0,-7.000 3.000 0 0 0,-7.000 3.000 0 0 0,-7.000 3.000 0 0 0,-6.000 2.000 0 0 0,-9.000 1.000 0 0 0,-11.000 2.000 0 0 0,-14.000-3.000 0 0 0,-16.000-2.000 0 0 0,-12.000-4.000 0 0 0,-15.000 0.000 0 0 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5895.000 17044.000 16383 0 0,'12.000'5.000'0'0'0,"17.000"8.000"0"0"0,24.000 12.000 0 0 0,20.000 13.000 0 0 0,13.000 9.000 0 0 0,14.000 0.000 0 0 0,9.000 1.000 0 0 0,12.000-4.000 0 0 0,6.000-1.000 0 0 0,2.000 0.000 0 0 0,-1.000-3.000 0 0 0,4.000 1.000 0 0 0,-1.000 0.000 0 0 0,3.000 3.000 0 0 0,-2.000-3.000 0 0 0,-1.000 0.000 0 0 0,-3.000-2.000 0 0 0,-3.000-5.000 0 0 0,-1.000-3.000 0 0 0,-6.000-3.000 0 0 0,-2.000-6.000 0 0 0,-4.000-3.000 0 0 0,-1.000 0.000 0 0 0,-2.000-4.000 0 0 0,-3.000-4.000 0 0 0,-4.000-4.000 0 0 0,-6.000-3.000 0 0 0,-3.000-3.000 0 0 0,-1.000-1.000 0 0 0,-3.000 0.000 0 0 0,-5.000-5.000 0 0 0,0.000-1.000 0 0 0,-14.000 0.000 0 0 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4540.000 17362.000 16383 0 0,'17.000'0.000'0'0'0,"25.000"0.000"0"0"0,40.000 4.000 0 0 0,30.000 2.000 0 0 0,17.000 3.000 0 0 0,11.000 5.000 0 0 0,3.000 4.000 0 0 0,1.000 3.000 0 0 0,-2.000 2.000 0 0 0,-1.000 1.000 0 0 0,0.000 5.000 0 0 0,-3.000 2.000 0 0 0,0.000-1.000 0 0 0,1.000 0.000 0 0 0,-2.000-3.000 0 0 0,0.000 0.000 0 0 0,2.000-6.000 0 0 0,-2.000-1.000 0 0 0,0.000-1.000 0 0 0,-2.000-4.000 0 0 0,1.000 1.000 0 0 0,-7.000 1.000 0 0 0,-8.000-2.000 0 0 0,-4.000 0.000 0 0 0,-22.000-2.000 0 0 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4371.000 17081.000 16383 0 0,'12.000'0.000'0'0'0,"26.000"0.000"0"0"0,30.000 0.000 0 0 0,28.000-4.000 0 0 0,28.000-6.000 0 0 0,17.000-5.000 0 0 0,17.000-4.000 0 0 0,12.000-3.000 0 0 0,1.000 2.000 0 0 0,0.000 5.000 0 0 0,1.000 4.000 0 0 0,3.000 9.000 0 0 0,2.000 9.000 0 0 0,3.000 7.000 0 0 0,1.000 5.000 0 0 0,2.000 8.000 0 0 0,3.000 4.000 0 0 0,7.000 4.000 0 0 0,8.000 5.000 0 0 0,12.000 3.000 0 0 0,14.000 4.000 0 0 0,15.000-3.000 0 0 0,123.000 12.000 0 0 0,65.000 5.000 0 0 0,14.000 0.000 0 0 0,-19.000-2.000 0 0 0,-36.000-2.000 0 0 0,-43.000-4.000 0 0 0,-48.000-1.000 0 0 0,-73.000-11.000 0 0 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10305.000 16833.000 16383 0 0,'-5.000'0.000'0'0'0,"-4.000"0.000"0"0"0,-6.000 0.000 0 0 0,-4.000 0.000 0 0 0,-3.000 0.000 0 0 0,-6.000 4.000 0 0 0,-7.000 1.000 0 0 0,-9.000 5.000 0 0 0,-11.000 4.000 0 0 0,-11.000 8.000 0 0 0,-16.000 8.000 0 0 0,-14.000 8.000 0 0 0,-20.000 6.000 0 0 0,-16.000 3.000 0 0 0,-13.000 2.000 0 0 0,-16.000 1.000 0 0 0,-13.000 1.000 0 0 0,-14.000-1.000 0 0 0,-9.000 4.000 0 0 0,-8.000 1.000 0 0 0,-6.000-1.000 0 0 0,0.000-1.000 0 0 0,2.000-5.000 0 0 0,8.000-11.000 0 0 0,13.000-12.000 0 0 0,14.000-10.000 0 0 0,16.000-12.000 0 0 0,18.000-10.000 0 0 0,17.000-9.000 0 0 0,12.000-9.000 0 0 0,8.000-5.000 0 0 0,6.000-5.000 0 0 0,3.000-2.000 0 0 0,4.000 2.000 0 0 0,2.000 3.000 0 0 0,2.000-1.000 0 0 0,5.000 4.000 0 0 0,3.000 3.000 0 0 0,2.000 3.000 0 0 0,2.000 0.000 0 0 0,5.000 0.000 0 0 0,2.000 0.000 0 0 0,0.000 4.000 0 0 0,-1.000 1.000 0 0 0,-1.000 3.000 0 0 0,2.000 5.000 0 0 0,9.000 4.000 0 0 0,10.000 2.000 0 0 0,17.000 3.000 0 0 0,23.000 9.000 0 0 0,24.000 8.000 0 0 0,23.000 9.000 0 0 0,20.000 9.000 0 0 0,18.000 11.000 0 0 0,11.000 6.000 0 0 0,16.000 2.000 0 0 0,12.000 6.000 0 0 0,9.000 0.000 0 0 0,10.000-2.000 0 0 0,10.000-6.000 0 0 0,5.000-3.000 0 0 0,7.000-6.000 0 0 0,1.000-6.000 0 0 0,-2.000-5.000 0 0 0,-2.000-8.000 0 0 0,1.000-3.000 0 0 0,0.000-6.000 0 0 0,-2.000 0.000 0 0 0,-3.000-4.000 0 0 0,3.000-2.000 0 0 0,-4.000-3.000 0 0 0,1.000-3.000 0 0 0,1.000-1.000 0 0 0,3.000-1.000 0 0 0,0.000 0.000 0 0 0,3.000-1.000 0 0 0,8.000 0.000 0 0 0,5.000 1.000 0 0 0,6.000 4.000 0 0 0,7.000 5.000 0 0 0,5.000 6.000 0 0 0,4.000 4.000 0 0 0,2.000 3.000 0 0 0,14.000 10.000 0 0 0,-29.000 0.000 0 0 0</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6:12:55"/>
    </inkml:context>
    <inkml:brush xml:id="br0">
      <inkml:brushProperty name="width" value="0.35" units="cm"/>
      <inkml:brushProperty name="height" value="0.35" units="cm"/>
      <inkml:brushProperty name="color" value="#ffffff"/>
    </inkml:brush>
  </inkml:definitions>
  <inkml:trace contextRef="#ctx0" brushRef="#br0">11290.000 17437.000 16383 0 0,'-17.000'0.000'0'0'0,"-21.000"0.000"0"0"0,-34.000 0.000 0 0 0,-21.000 0.000 0 0 0,-16.000 0.000 0 0 0,-5.000 5.000 0 0 0,-4.000 0.000 0 0 0,-7.000 0.000 0 0 0,-3.000 0.000 0 0 0,-5.000-2.000 0 0 0,1.000-2.000 0 0 0,0.000-4.000 0 0 0,0.000-6.000 0 0 0,-4.000-6.000 0 0 0,-3.000-4.000 0 0 0,1.000-8.000 0 0 0,-1.000-6.000 0 0 0,3.000-7.000 0 0 0,0.000-9.000 0 0 0,2.000-4.000 0 0 0,3.000-2.000 0 0 0,3.000 1.000 0 0 0,3.000 1.000 0 0 0,2.000 1.000 0 0 0,1.000 1.000 0 0 0,1.000 6.000 0 0 0,0.000 1.000 0 0 0,0.000 5.000 0 0 0,4.000 0.000 0 0 0,5.000 3.000 0 0 0,6.000-1.000 0 0 0,3.000 2.000 0 0 0,8.000-1.000 0 0 0,7.000 5.000 0 0 0,6.000 4.000 0 0 0,13.000 2.000 0 0 0,14.000 6.000 0 0 0,13.000 1.000 0 0 0,16.000 9.000 0 0 0,27.000 5.000 0 0 0,28.000 8.000 0 0 0,35.000 7.000 0 0 0,31.000 2.000 0 0 0,29.000 2.000 0 0 0,25.000 0.000 0 0 0,22.000-4.000 0 0 0,14.000-3.000 0 0 0,13.000-3.000 0 0 0,10.000-3.000 0 0 0,11.000-1.000 0 0 0,6.000-1.000 0 0 0,1.000-1.000 0 0 0,0.000 5.000 0 0 0,-1.000 5.000 0 0 0,-7.000 5.000 0 0 0,-14.000 1.000 0 0 0,-14.000 5.000 0 0 0,-18.000 4.000 0 0 0,-18.000 2.000 0 0 0,-18.000 1.000 0 0 0,-20.000 0.000 0 0 0,-18.000-5.000 0 0 0,-16.000-2.000 0 0 0,-15.000 0.000 0 0 0,-14.000-4.000 0 0 0,-12.000 0.000 0 0 0,-17.000-3.000 0 0 0,-21.000-4.000 0 0 0,-28.000-3.000 0 0 0,-25.000-2.000 0 0 0,-30.000-3.000 0 0 0,-30.000-1.000 0 0 0,-25.000 0.000 0 0 0,-23.000-1.000 0 0 0,-22.000 4.000 0 0 0,-17.000 2.000 0 0 0,-13.000 0.000 0 0 0,-7.000-1.000 0 0 0,-5.000-1.000 0 0 0,-1.000-1.000 0 0 0,3.000-5.000 0 0 0,3.000-2.000 0 0 0,5.000-5.000 0 0 0,9.000 0.000 0 0 0,11.000-2.000 0 0 0,17.000-4.000 0 0 0,17.000-3.000 0 0 0,15.000-3.000 0 0 0,16.000-1.000 0 0 0,16.000-1.000 0 0 0,16.000-1.000 0 0 0,14.000 4.000 0 0 0,18.000 2.000 0 0 0,15.000 3.000 0 0 0,12.000 5.000 0 0 0,16.000 5.000 0 0 0,19.000 2.000 0 0 0,27.000 3.000 0 0 0,34.000 5.000 0 0 0,31.000 2.000 0 0 0,34.000 0.000 0 0 0,28.000 0.000 0 0 0,21.000-3.000 0 0 0,19.000 0.000 0 0 0,18.000-2.000 0 0 0,13.000-1.000 0 0 0,12.000 0.000 0 0 0,5.000 0.000 0 0 0,5.000 4.000 0 0 0,0.000 1.000 0 0 0,1.000 5.000 0 0 0,-5.000 3.000 0 0 0,-6.000 5.000 0 0 0,-10.000-1.000 0 0 0,-15.000 0.000 0 0 0,-14.000 3.000 0 0 0,-20.000 0.000 0 0 0,-19.000-2.000 0 0 0,-24.000-4.000 0 0 0,-23.000-1.000 0 0 0,-21.000-2.000 0 0 0,-23.000-3.000 0 0 0,-26.000-3.000 0 0 0,-33.000-3.000 0 0 0,-38.000 4.000 0 0 0,-43.000-1.000 0 0 0,-43.000 4.000 0 0 0,-38.000 4.000 0 0 0,-30.000 5.000 0 0 0,-26.000 2.000 0 0 0,-18.000 3.000 0 0 0,-11.000 1.000 0 0 0,-12.000-3.000 0 0 0,-3.000-6.000 0 0 0,-1.000 0.000 0 0 0,-2.000-4.000 0 0 0,1.000-7.000 0 0 0,8.000-5.000 0 0 0,7.000-5.000 0 0 0,9.000-12.000 0 0 0,10.000-5.000 0 0 0,18.000-8.000 0 0 0,19.000-6.000 0 0 0,20.000-2.000 0 0 0,21.000-6.000 0 0 0,24.000-4.000 0 0 0,19.000-2.000 0 0 0,19.000 4.000 0 0 0,18.000 1.000 0 0 0,17.000 1.000 0 0 0,16.000-1.000 0 0 0,18.000-1.000 0 0 0,19.000-4.000 0 0 0,21.000-7.000 0 0 0,26.000-5.000 0 0 0,34.000-4.000 0 0 0,34.000 0.000 0 0 0,31.000 0.000 0 0 0,26.000 2.000 0 0 0,20.000 5.000 0 0 0,22.000 8.000 0 0 0,15.000 9.000 0 0 0,13.000 11.000 0 0 0,5.000 12.000 0 0 0,6.000 13.000 0 0 0,0.000 11.000 0 0 0,-3.000 15.000 0 0 0,-7.000 15.000 0 0 0,-14.000 15.000 0 0 0,-21.000 11.000 0 0 0,-22.000 12.000 0 0 0,-24.000 15.000 0 0 0,-23.000 9.000 0 0 0,-24.000 8.000 0 0 0,-25.000 8.000 0 0 0,-24.000 1.000 0 0 0,-24.000 3.000 0 0 0,-25.000-3.000 0 0 0,-20.000-4.000 0 0 0,-23.000-3.000 0 0 0,-25.000-4.000 0 0 0,-29.000-6.000 0 0 0,-32.000-4.000 0 0 0,-30.000-8.000 0 0 0,-30.000-7.000 0 0 0,-23.000-8.000 0 0 0,-17.000-7.000 0 0 0,-15.000-10.000 0 0 0,-11.000-15.000 0 0 0,-8.000-8.000 0 0 0,-8.000-14.000 0 0 0,-4.000-13.000 0 0 0,0.000-12.000 0 0 0,2.000-16.000 0 0 0,5.000-12.000 0 0 0,4.000-12.000 0 0 0,9.000-10.000 0 0 0,7.000-7.000 0 0 0,13.000-5.000 0 0 0,18.000-2.000 0 0 0,21.000-1.000 0 0 0,23.000 4.000 0 0 0,16.000 1.000 0 0 0,20.000 5.000 0 0 0,15.000 9.000 0 0 0,22.000 6.000 0 0 0,14.000 7.000 0 0 0,15.000 7.000 0 0 0,19.000 5.000 0 0 0,23.000 0.000 0 0 0,30.000-3.000 0 0 0,30.000-4.000 0 0 0,35.000-4.000 0 0 0,37.000-3.000 0 0 0,28.000-3.000 0 0 0,27.000 4.000 0 0 0,19.000 0.000 0 0 0,17.000 0.000 0 0 0,13.000-1.000 0 0 0,12.000-1.000 0 0 0,8.000 3.000 0 0 0,6.000 0.000 0 0 0,0.000 4.000 0 0 0,-1.000 4.000 0 0 0,-7.000 8.000 0 0 0,-12.000 5.000 0 0 0,-18.000 6.000 0 0 0,-25.000 9.000 0 0 0,-29.000 7.000 0 0 0,-25.000 7.000 0 0 0,-25.000 6.000 0 0 0,-19.000 6.000 0 0 0,-21.000-1.000 0 0 0,-19.000 1.000 0 0 0,-20.000 1.000 0 0 0,-19.000 5.000 0 0 0,-20.000 3.000 0 0 0,-27.000 5.000 0 0 0,-29.000 5.000 0 0 0,-32.000 5.000 0 0 0,-30.000 2.000 0 0 0,-28.000-1.000 0 0 0,-21.000-5.000 0 0 0,-14.000 0.000 0 0 0,-9.000-7.000 0 0 0,-9.000-5.000 0 0 0,-3.000-3.000 0 0 0,-4.000-1.000 0 0 0,-110.000 20.000 0 0 0,-23.000 7.000 0 0 0,48.000-5.000 0 0 0</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17129.000 16383 0 0,'4.000'8.000'0'0'0,"6.000"8.000"0"0"0,13.000 8.000 0 0 0,15.000 5.000 0 0 0,23.000 1.000 0 0 0,20.000 0.000 0 0 0,18.000-1.000 0 0 0,21.000-1.000 0 0 0,19.000-2.000 0 0 0,15.000 0.000 0 0 0,14.000-2.000 0 0 0,11.000-3.000 0 0 0,14.000-7.000 0 0 0,10.000-5.000 0 0 0,8.000-8.000 0 0 0,10.000-9.000 0 0 0,8.000-6.000 0 0 0,3.000-6.000 0 0 0,3.000-3.000 0 0 0,-5.000 2.000 0 0 0,-9.000 0.000 0 0 0,-9.000 5.000 0 0 0,-11.000 0.000 0 0 0,-15.000 3.000 0 0 0,-15.000-1.000 0 0 0,-7.000-6.000 0 0 0,-31.000 1.000 0 0 0</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4773.000 16960.000 16383 0 0,'12.000'0.000'0'0'0,"26.000"4.000"0"0"0,30.000 6.000 0 0 0,28.000 4.000 0 0 0,24.000 10.000 0 0 0,19.000 3.000 0 0 0,20.000 3.000 0 0 0,16.000 3.000 0 0 0,15.000 1.000 0 0 0,13.000-2.000 0 0 0,12.000-1.000 0 0 0,17.000-7.000 0 0 0,13.000 1.000 0 0 0,11.000 1.000 0 0 0,7.000-1.000 0 0 0,5.000 5.000 0 0 0,2.000 1.000 0 0 0,-4.000 3.000 0 0 0,-5.000 0.000 0 0 0,-6.000-5.000 0 0 0,4.000-9.000 0 0 0,-43.000-6.000 0 0 0</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16727.000 16383 0 0,'17.000'4.000'0'0'0,"38.000"2.000"0"0"0,47.000 3.000 0 0 0,44.000 5.000 0 0 0,29.000 0.000 0 0 0,19.000-3.000 0 0 0,14.000 1.000 0 0 0,3.000-1.000 0 0 0,1.000 1.000 0 0 0,0.000 3.000 0 0 0,2.000 3.000 0 0 0,-3.000 3.000 0 0 0,0.000 2.000 0 0 0,6.000 0.000 0 0 0,3.000 2.000 0 0 0,10.000-4.000 0 0 0,7.000-6.000 0 0 0,8.000-5.000 0 0 0,5.000-9.000 0 0 0,0.000-8.000 0 0 0,-4.000-7.000 0 0 0,1.000-10.000 0 0 0,-41.000-1.000 0 0 0</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4350.000 16790.000 16383 0 0,'4.000'5.000'0'0'0,"14.000"4.000"0"0"0,20.000 10.000 0 0 0,21.000 10.000 0 0 0,20.000 8.000 0 0 0,18.000 6.000 0 0 0,13.000 4.000 0 0 0,13.000 3.000 0 0 0,9.000-4.000 0 0 0,9.000-1.000 0 0 0,8.000 0.000 0 0 0,8.000-3.000 0 0 0,10.000-5.000 0 0 0,15.000-5.000 0 0 0,17.000-3.000 0 0 0,16.000-7.000 0 0 0,21.000-11.000 0 0 0,16.000-8.000 0 0 0,15.000-12.000 0 0 0,12.000-9.000 0 0 0,4.000-10.000 0 0 0,-6.000-4.000 0 0 0,-11.000-5.000 0 0 0,-23.000-4.000 0 0 0,-24.000-4.000 0 0 0,-48.000 6.000 0 0 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6149.000 5509.000 16383 0 0,'0.000'0.000'0'0'0</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3948.000 16981.000 16383 0 0,'16.000'0.000'0'0'0,"27.000"4.000"0"0"0,34.000 2.000 0 0 0,34.000 3.000 0 0 0,30.000 1.000 0 0 0,25.000 2.000 0 0 0,17.000 0.000 0 0 0,19.000-3.000 0 0 0,12.000 2.000 0 0 0,8.000 2.000 0 0 0,2.000 0.000 0 0 0,5.000 1.000 0 0 0,1.000 3.000 0 0 0,-2.000 7.000 0 0 0,2.000 3.000 0 0 0,3.000 1.000 0 0 0,4.000-4.000 0 0 0,2.000-2.000 0 0 0,6.000-5.000 0 0 0,4.000-5.000 0 0 0,-5.000-9.000 0 0 0,-5.000-13.000 0 0 0,-15.000-13.000 0 0 0,-13.000-15.000 0 0 0,-42.000-1.000 0 0 0</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4223.000 17171.000 16383 0 0,'16.000'0.000'0'0'0,"27.000"5.000"0"0"0,39.000 4.000 0 0 0,30.000 10.000 0 0 0,29.000 2.000 0 0 0,24.000 1.000 0 0 0,17.000-4.000 0 0 0,14.000-3.000 0 0 0,12.000-2.000 0 0 0,7.000-2.000 0 0 0,9.000 1.000 0 0 0,11.000-2.000 0 0 0,8.000 2.000 0 0 0,8.000 3.000 0 0 0,6.000 3.000 0 0 0,5.000-2.000 0 0 0,4.000-3.000 0 0 0,7.000-4.000 0 0 0,1.000-3.000 0 0 0,-4.000-4.000 0 0 0,-10.000-1.000 0 0 0,-17.000-5.000 0 0 0,-12.000-10.000 0 0 0,-46.000-3.000 0 0 0</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4159.000 17411.000 16383 0 0,'13.000'0.000'0'0'0,"32.000"0.000"0"0"0,47.000-4.000 0 0 0,44.000-2.000 0 0 0,32.000 1.000 0 0 0,25.000 1.000 0 0 0,21.000 1.000 0 0 0,16.000 1.000 0 0 0,9.000 5.000 0 0 0,11.000 6.000 0 0 0,7.000 6.000 0 0 0,6.000 4.000 0 0 0,4.000 4.000 0 0 0,2.000-3.000 0 0 0,0.000 0.000 0 0 0,-3.000-4.000 0 0 0,-7.000-5.000 0 0 0,-5.000-3.000 0 0 0,-9.000-4.000 0 0 0,-8.000-3.000 0 0 0,-12.000-5.000 0 0 0,-11.000-6.000 0 0 0,-5.000-2.000 0 0 0,-5.000-2.000 0 0 0,-3.000-4.000 0 0 0,0.000-2.000 0 0 0,0.000 2.000 0 0 0,-1.000 0.000 0 0 0,-10.000 3.000 0 0 0,-9.000 4.000 0 0 0,-5.000 0.000 0 0 0,-5.000-3.000 0 0 0,-5.000-3.000 0 0 0,-7.000-6.000 0 0 0,-18.000-8.000 0 0 0,-21.000-20.000 0 0 0,-30.000 0.000 0 0 0</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7736.000 17338.000 16383 0 0,'13.000'0.000'0'0'0,"24.000"0.000"0"0"0,31.000 0.000 0 0 0,25.000-5.000 0 0 0,21.000 0.000 0 0 0,12.000 0.000 0 0 0,13.000-4.000 0 0 0,8.000 1.000 0 0 0,13.000-3.000 0 0 0,11.000 0.000 0 0 0,10.000 2.000 0 0 0,8.000-1.000 0 0 0,4.000 1.000 0 0 0,3.000 1.000 0 0 0,1.000 3.000 0 0 0,0.000 2.000 0 0 0,-1.000 2.000 0 0 0,-8.000 0.000 0 0 0,-7.000 1.000 0 0 0,-14.000 1.000 0 0 0,-11.000-5.000 0 0 0,-11.000-1.000 0 0 0,-17.000 0.000 0 0 0,-15.000-3.000 0 0 0,-17.000 0.000 0 0 0,-18.000-4.000 0 0 0,-17.000 2.000 0 0 0,-15.000-3.000 0 0 0,-20.000-7.000 0 0 0,-26.000-8.000 0 0 0,-39.000-17.000 0 0 0,-12.000 1.000 0 0 0</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7673.000 16917.000 16383 0 0,'16.000'0.000'0'0'0,"31.000"5.000"0"0"0,45.000 0.000 0 0 0,39.000 9.000 0 0 0,30.000 5.000 0 0 0,26.000 4.000 0 0 0,18.000-2.000 0 0 0,11.000 0.000 0 0 0,11.000-4.000 0 0 0,7.000-5.000 0 0 0,2.000-4.000 0 0 0,2.000-4.000 0 0 0,-3.000-7.000 0 0 0,-7.000-2.000 0 0 0,-14.000-1.000 0 0 0,-19.000-3.000 0 0 0,-17.000-1.000 0 0 0,-11.000-2.000 0 0 0,-8.000 1.000 0 0 0,-6.000 2.000 0 0 0,-9.000-1.000 0 0 0,-8.000-4.000 0 0 0,-7.000-7.000 0 0 0,-25.000 0.000 0 0 0</inkml:trace>
</inkml:ink>
</file>

<file path=ppt/ink/ink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4646.000 17108.000 16383 0 0,'12.000'4.000'0'0'0,"17.000"2.000"0"0"0,24.000 3.000 0 0 0,16.000 5.000 0 0 0,12.000 0.000 0 0 0,9.000 1.000 0 0 0,10.000-1.000 0 0 0,12.000 0.000 0 0 0,13.000-1.000 0 0 0,10.000 1.000 0 0 0,14.000 2.000 0 0 0,12.000 2.000 0 0 0,11.000 7.000 0 0 0,9.000 3.000 0 0 0,12.000 5.000 0 0 0,9.000 1.000 0 0 0,13.000-1.000 0 0 0,10.000-6.000 0 0 0,13.000-4.000 0 0 0,12.000-5.000 0 0 0,8.000-6.000 0 0 0,6.000-6.000 0 0 0,4.000-2.000 0 0 0,1.000-3.000 0 0 0,-3.000-6.000 0 0 0,-2.000-2.000 0 0 0,-4.000 1.000 0 0 0,-4.000 1.000 0 0 0,-6.000 1.000 0 0 0,-3.000 2.000 0 0 0,-6.000 0.000 0 0 0,-12.000 2.000 0 0 0,-11.000 0.000 0 0 0,-18.000 0.000 0 0 0,-14.000-4.000 0 0 0,-38.000-1.000 0 0 0</inkml:trace>
</inkml:ink>
</file>

<file path=ppt/ink/ink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5281.000 16960.000 16383 0 0,'17.000'0.000'0'0'0,"71.000"4.000"0"0"0,58.000 1.000 0 0 0,38.000 5.000 0 0 0,20.000 4.000 0 0 0,12.000 4.000 0 0 0,8.000 3.000 0 0 0,6.000 2.000 0 0 0,6.000-3.000 0 0 0,4.000-1.000 0 0 0,3.000 1.000 0 0 0,5.000 1.000 0 0 0,2.000 1.000 0 0 0,0.000-3.000 0 0 0,-2.000-1.000 0 0 0,-1.000-3.000 0 0 0,-5.000-5.000 0 0 0,-7.000-3.000 0 0 0,-10.000-3.000 0 0 0,-15.000-3.000 0 0 0,-17.000-1.000 0 0 0,-22.000-5.000 0 0 0,-23.000-5.000 0 0 0,-20.000-2.000 0 0 0,-15.000-2.000 0 0 0,-19.000-3.000 0 0 0,-21.000-3.000 0 0 0,-19.000-7.000 0 0 0,-19.000 3.000 0 0 0</inkml:trace>
</inkml:ink>
</file>

<file path=ppt/ink/ink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6064.000 17023.000 16383 0 0,'17.000'0.000'0'0'0,"34.000"0.000"0"0"0,41.000 9.000 0 0 0,39.000 6.000 0 0 0,30.000 5.000 0 0 0,24.000 3.000 0 0 0,19.000 2.000 0 0 0,16.000 1.000 0 0 0,11.000-4.000 0 0 0,8.000-2.000 0 0 0,5.000-4.000 0 0 0,3.000 0.000 0 0 0,0.000 0.000 0 0 0,-1.000 3.000 0 0 0,-4.000-3.000 0 0 0,-3.000 0.000 0 0 0,-4.000-2.000 0 0 0,-5.000 0.000 0 0 0,0.000-1.000 0 0 0,-2.000-9.000 0 0 0,1.000-3.000 0 0 0,0.000-7.000 0 0 0,-3.000-3.000 0 0 0,-6.000-3.000 0 0 0,-7.000-4.000 0 0 0,-12.000 1.000 0 0 0,-14.000-2.000 0 0 0,-23.000 3.000 0 0 0,-19.000-1.000 0 0 0,-17.000-2.000 0 0 0,-18.000-2.000 0 0 0,-19.000-2.000 0 0 0,-18.000-5.000 0 0 0,-20.000 1.000 0 0 0</inkml:trace>
</inkml:ink>
</file>

<file path=ppt/ink/ink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8710.000 16727.000 16383 0 0,'12.000'0.000'0'0'0,"30.000"4.000"0"0"0,40.000 6.000 0 0 0,35.000 5.000 0 0 0,27.000 4.000 0 0 0,21.000 3.000 0 0 0,17.000 2.000 0 0 0,6.000 1.000 0 0 0,4.000 0.000 0 0 0,2.000 1.000 0 0 0,2.000-1.000 0 0 0,0.000 0.000 0 0 0,0.000-5.000 0 0 0,-8.000-1.000 0 0 0,-8.000 1.000 0 0 0,-13.000 0.000 0 0 0,-14.000-3.000 0 0 0,-14.000 0.000 0 0 0,-8.000 1.000 0 0 0,-11.000-3.000 0 0 0,-13.000 1.000 0 0 0,-12.000-3.000 0 0 0,-10.000-3.000 0 0 0,-12.000-4.000 0 0 0,-9.000-2.000 0 0 0,-11.000-3.000 0 0 0,-16.000 0.000 0 0 0</inkml:trace>
</inkml:ink>
</file>

<file path=ppt/ink/ink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7546.000 17268.000 16383 0 0,'16.000'0.000'0'0'0,"35.000"0.000"0"0"0,46.000 0.000 0 0 0,39.000 0.000 0 0 0,30.000 0.000 0 0 0,24.000-4.000 0 0 0,17.000-1.000 0 0 0,10.000 0.000 0 0 0,10.000 0.000 0 0 0,12.000 2.000 0 0 0,6.000 1.000 0 0 0,3.000 1.000 0 0 0,1.000 1.000 0 0 0,0.000 0.000 0 0 0,2.000 0.000 0 0 0,0.000 0.000 0 0 0,4.000 1.000 0 0 0,2.000-1.000 0 0 0,1.000 0.000 0 0 0,-8.000-4.000 0 0 0,-8.000-6.000 0 0 0,-17.000-5.000 0 0 0,-22.000-8.000 0 0 0,-24.000-9.000 0 0 0,-31.000-11.000 0 0 0,-36.000-6.000 0 0 0,-41.000-12.000 0 0 0,-49.000-20.000 0 0 0,-29.000 3.000 0 0 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11260.000 17409.000 16383 0 0,'-62.000'0.000'0'0'0,"-124.000"0.000"0"0"0,-126.000 0.000 0 0 0,-75.000 0.000 0 0 0,-18.000 0.000 0 0 0,31.000 0.000 0 0 0,55.000-4.000 0 0 0,60.000-6.000 0 0 0,58.000-5.000 0 0 0,46.000-4.000 0 0 0,38.000-3.000 0 0 0,14.000-2.000 0 0 0,7.000 3.000 0 0 0,-9.000-3.000 0 0 0,-27.000-1.000 0 0 0,-21.000 3.000 0 0 0,-21.000 5.000 0 0 0,-19.000 6.000 0 0 0,-17.000 5.000 0 0 0,2.000 3.000 0 0 0,19.000 2.000 0 0 0,26.000 6.000 0 0 0,28.000 1.000 0 0 0,25.000 1.000 0 0 0,22.000-2.000 0 0 0,23.000-1.000 0 0 0,13.000-2.000 0 0 0,8.000-1.000 0 0 0,3.000 0.000 0 0 0,-4.000-1.000 0 0 0,-7.000 4.000 0 0 0,-11.000 1.000 0 0 0,-11.000 4.000 0 0 0,-18.000 9.000 0 0 0,-19.000 1.000 0 0 0,-18.000 1.000 0 0 0,-13.000 3.000 0 0 0,1.000-4.000 0 0 0,5.000-1.000 0 0 0,8.000-3.000 0 0 0,17.000-4.000 0 0 0,12.000-5.000 0 0 0,18.000-2.000 0 0 0,11.000-3.000 0 0 0,4.000-1.000 0 0 0,2.000 0.000 0 0 0,-1.000-1.000 0 0 0,-7.000-4.000 0 0 0,-2.000-5.000 0 0 0,-2.000-6.000 0 0 0,0.000-3.000 0 0 0,-4.000-3.000 0 0 0,8.000 2.000 0 0 0,8.000 0.000 0 0 0,6.000 0.000 0 0 0,9.000 3.000 0 0 0,9.000 1.000 0 0 0,15.000 2.000 0 0 0,16.000 4.000 0 0 0,14.000 4.000 0 0 0,10.000 2.000 0 0 0,11.000 3.000 0 0 0,13.000 1.000 0 0 0,12.000 0.000 0 0 0,15.000 1.000 0 0 0,12.000 0.000 0 0 0,5.000-1.000 0 0 0,10.000 1.000 0 0 0,21.000-1.000 0 0 0,17.000 4.000 0 0 0,15.000 2.000 0 0 0,7.000-1.000 0 0 0,11.000 4.000 0 0 0,6.000-1.000 0 0 0,0.000 3.000 0 0 0,-13.000 0.000 0 0 0,-17.000 2.000 0 0 0,-19.000-2.000 0 0 0,-19.000 2.000 0 0 0,-21.000-1.000 0 0 0,-17.000 1.000 0 0 0,-15.000-1.000 0 0 0,-12.000 1.000 0 0 0,-8.000-1.000 0 0 0,-5.000-4.000 0 0 0,-2.000-2.000 0 0 0,-9.000-2.000 0 0 0,-11.000-3.000 0 0 0,-10.000 0.000 0 0 0,-8.000-1.000 0 0 0,-9.000-1.000 0 0 0,-13.000 1.000 0 0 0,-12.000-1.000 0 0 0,-15.000-3.000 0 0 0,-20.000-2.000 0 0 0,-21.000-4.000 0 0 0,-18.000-8.000 0 0 0,-7.000-1.000 0 0 0,-3.000-2.000 0 0 0,9.000-1.000 0 0 0,13.000-1.000 0 0 0,18.000 3.000 0 0 0,12.000 2.000 0 0 0,12.000-2.000 0 0 0,14.000 4.000 0 0 0,8.000 4.000 0 0 0,7.000 4.000 0 0 0,8.000 4.000 0 0 0,5.000 2.000 0 0 0,6.000 6.000 0 0 0,9.000 6.000 0 0 0,5.000 6.000 0 0 0,8.000 4.000 0 0 0,9.000 2.000 0 0 0,2.000 3.000 0 0 0,4.000-4.000 0 0 0,4.000-1.000 0 0 0,2.000 0.000 0 0 0,6.000-3.000 0 0 0,2.000 0.000 0 0 0,6.000 0.000 0 0 0,3.000-2.000 0 0 0,5.000 1.000 0 0 0,3.000 1.000 0 0 0,6.000 2.000 0 0 0,11.000 3.000 0 0 0,11.000 0.000 0 0 0,10.000-2.000 0 0 0,2.000-2.000 0 0 0,8.000-2.000 0 0 0,5.000-5.000 0 0 0,-3.000-5.000 0 0 0,-9.000-2.000 0 0 0,-7.000-3.000 0 0 0,-9.000 0.000 0 0 0,-8.000-2.000 0 0 0,-7.000 0.000 0 0 0,-4.000 0.000 0 0 0,-3.000 1.000 0 0 0,-5.000-1.000 0 0 0,-7.000 1.000 0 0 0,3.000-4.000 0 0 0,4.000-2.000 0 0 0,1.000-3.000 0 0 0,3.000-1.000 0 0 0,0.000 2.000 0 0 0,-3.000-3.000 0 0 0,-1.000 2.000 0 0 0,0.000-3.000 0 0 0,1.000 2.000 0 0 0,-4.000 1.000 0 0 0,-7.000-1.000 0 0 0,-3.000 1.000 0 0 0,-1.000 2.000 0 0 0,-3.000 2.000 0 0 0,-13.000 2.000 0 0 0,-18.000 2.000 0 0 0,-20.000 0.000 0 0 0,-19.000-3.000 0 0 0,-15.000-1.000 0 0 0,-13.000 0.000 0 0 0,-7.000 1.000 0 0 0,-8.000 2.000 0 0 0,-1.000 0.000 0 0 0,11.000 1.000 0 0 0,9.000 1.000 0 0 0,8.000 0.000 0 0 0,5.000 0.000 0 0 0,1.000 0.000 0 0 0,-5.000 0.000 0 0 0,5.000 1.000 0 0 0,-6.000-1.000 0 0 0,-13.000 0.000 0 0 0,-12.000 0.000 0 0 0,-3.000 0.000 0 0 0,1.000 0.000 0 0 0,6.000 0.000 0 0 0,9.000 0.000 0 0 0,4.000 0.000 0 0 0,9.000 0.000 0 0 0,6.000 0.000 0 0 0,8.000 0.000 0 0 0,3.000 0.000 0 0 0,-3.000 0.000 0 0 0,-4.000 0.000 0 0 0,-9.000 0.000 0 0 0,-8.000 0.000 0 0 0,-5.000 0.000 0 0 0,1.000 0.000 0 0 0,0.000 0.000 0 0 0,3.000 0.000 0 0 0,9.000 0.000 0 0 0,10.000 0.000 0 0 0,17.000 0.000 0 0 0,18.000 0.000 0 0 0,15.000 0.000 0 0 0,11.000 0.000 0 0 0,16.000 0.000 0 0 0,19.000 0.000 0 0 0,26.000 0.000 0 0 0,29.000 0.000 0 0 0,39.000 0.000 0 0 0,32.000 0.000 0 0 0,15.000 0.000 0 0 0,0.000 0.000 0 0 0,-16.000 0.000 0 0 0,-16.000 0.000 0 0 0,-23.000 0.000 0 0 0,-22.000 0.000 0 0 0,-18.000 0.000 0 0 0,-12.000-4.000 0 0 0,-5.000-2.000 0 0 0,-2.000-3.000 0 0 0,10.000-1.000 0 0 0,16.000-7.000 0 0 0,23.000-4.000 0 0 0,20.000-3.000 0 0 0,18.000-1.000 0 0 0,10.000 3.000 0 0 0,1.000 5.000 0 0 0,-5.000-2.000 0 0 0,-14.000 2.000 0 0 0,-21.000 3.000 0 0 0,-22.000 5.000 0 0 0,-20.000 4.000 0 0 0,-19.000 2.000 0 0 0,-16.000 2.000 0 0 0,-15.000 1.000 0 0 0,-10.000 1.000 0 0 0,-7.000 0.000 0 0 0,-2.000 0.000 0 0 0,-7.000 3.000 0 0 0,-8.000 2.000 0 0 0,-12.000 0.000 0 0 0,-12.000-2.000 0 0 0,-16.000-1.000 0 0 0,-23.000-1.000 0 0 0,-32.000-1.000 0 0 0,-41.000-1.000 0 0 0,-38.000 0.000 0 0 0,-34.000-8.000 0 0 0,-26.000-8.000 0 0 0,-7.000-4.000 0 0 0,19.000-8.000 0 0 0,34.000-2.000 0 0 0,35.000 3.000 0 0 0,34.000 6.000 0 0 0,32.000 7.000 0 0 0,24.000 6.000 0 0 0,19.000 0.000 0 0 0,10.000 1.000 0 0 0,6.000 2.000 0 0 0,11.000 6.000 0 0 0,10.000 3.000 0 0 0,6.000 5.000 0 0 0,5.000 1.000 0 0 0,1.000 2.000 0 0 0,2.000 0.000 0 0 0,3.000-2.000 0 0 0,3.000-3.000 0 0 0,1.000-3.000 0 0 0,1.000-2.000 0 0 0,2.000-1.000 0 0 0,-1.000-1.000 0 0 0,1.000-1.000 0 0 0,4.000 1.000 0 0 0,1.000-1.000 0 0 0,4.000 1.000 0 0 0,5.000 0.000 0 0 0,3.000 0.000 0 0 0,8.000-1.000 0 0 0,3.000 1.000 0 0 0,13.000 0.000 0 0 0,12.000 0.000 0 0 0,10.000 5.000 0 0 0,22.000 4.000 0 0 0,14.000 2.000 0 0 0,14.000 7.000 0 0 0,5.000 8.000 0 0 0,-2.000 5.000 0 0 0,-8.000 0.000 0 0 0,-18.000 0.000 0 0 0,-21.000-6.000 0 0 0,-21.000-7.000 0 0 0,-16.000-2.000 0 0 0,-13.000-5.000 0 0 0,-10.000-3.000 0 0 0,-7.000-3.000 0 0 0,-3.000-3.000 0 0 0,-2.000-2.000 0 0 0,-5.000 4.000 0 0 0,-5.000 5.000 0 0 0,-9.000 1.000 0 0 0,-13.000-1.000 0 0 0,-17.000-2.000 0 0 0,-13.000-3.000 0 0 0,-15.000-1.000 0 0 0,-12.000-2.000 0 0 0,-14.000-1.000 0 0 0,-27.000 0.000 0 0 0,-16.000 0.000 0 0 0,-19.000-1.000 0 0 0,-11.000 1.000 0 0 0,4.000 0.000 0 0 0,12.000 0.000 0 0 0,16.000-1.000 0 0 0,17.000-3.000 0 0 0,14.000-1.000 0 0 0,13.000-1.000 0 0 0,13.000-2.000 0 0 0,13.000 0.000 0 0 0,15.000-4.000 0 0 0,10.000 2.000 0 0 0,13.000 1.000 0 0 0,14.000 3.000 0 0 0,11.000 2.000 0 0 0,11.000-2.000 0 0 0,19.000 0.000 0 0 0,19.000-4.000 0 0 0,32.000 1.000 0 0 0,47.000-11.000 0 0 0,44.000-11.000 0 0 0,45.000 1.000 0 0 0,26.000 1.000 0 0 0,-2.000 1.000 0 0 0,-23.000 5.000 0 0 0,-43.000 7.000 0 0 0,-43.000 6.000 0 0 0,-35.000 5.000 0 0 0,-31.000 3.000 0 0 0,-25.000 2.000 0 0 0,-16.000 1.000 0 0 0,-12.000 0.000 0 0 0,-4.000 0.000 0 0 0,-2.000 0.000 0 0 0,-4.000 4.000 0 0 0,-5.000 5.000 0 0 0,-3.000 5.000 0 0 0,1.000 0.000 0 0 0,-1.000 2.000 0 0 0,4.000-2.000 0 0 0,-1.000 0.000 0 0 0,2.000-2.000 0 0 0,4.000-4.000 0 0 0,-1.000 2.000 0 0 0,2.000 2.000 0 0 0,1.000-1.000 0 0 0,3.000 2.000 0 0 0,-2.000 3.000 0 0 0,-1.000-2.000 0 0 0,2.000-3.000 0 0 0,1.000-4.000 0 0 0,-2.000 1.000 0 0 0,-9.000-2.000 0 0 0,-10.000 0.000 0 0 0,-13.000-3.000 0 0 0,-12.000-2.000 0 0 0,-10.000-1.000 0 0 0,-12.000 0.000 0 0 0,-10.000-2.000 0 0 0,-11.000 1.000 0 0 0,-11.000-4.000 0 0 0,-8.000-2.000 0 0 0,-2.000-4.000 0 0 0,-1.000 0.000 0 0 0,1.000-2.000 0 0 0,8.000 0.000 0 0 0,10.000 3.000 0 0 0,9.000-2.000 0 0 0,11.000 2.000 0 0 0,10.000 1.000 0 0 0,16.000 3.000 0 0 0,18.000 2.000 0 0 0,13.000 2.000 0 0 0,14.000 0.000 0 0 0,9.000 2.000 0 0 0,19.000-1.000 0 0 0,23.000 0.000 0 0 0,33.000 1.000 0 0 0,36.000-1.000 0 0 0,31.000 0.000 0 0 0,20.000 0.000 0 0 0,-1.000 1.000 0 0 0,-17.000-1.000 0 0 0,-25.000 0.000 0 0 0,-25.000 0.000 0 0 0,-21.000 0.000 0 0 0,-19.000-1.000 0 0 0,-11.000 1.000 0 0 0,-10.000 0.000 0 0 0,-11.000 0.000 0 0 0,-1.000 0.000 0 0 0,-1.000 0.000 0 0 0,-1.000 0.000 0 0 0,1.000 0.000 0 0 0,0.000 5.000 0 0 0,-4.000 0.000 0 0 0,-6.000 0.000 0 0 0,-4.000 0.000 0 0 0,-4.000-2.000 0 0 0,-4.000-2.000 0 0 0,-1.000 0.000 0 0 0,-10.000 0.000 0 0 0,-15.000-1.000 0 0 0,-12.000 0.000 0 0 0,-8.000-1.000 0 0 0,-13.000 1.000 0 0 0,-13.000 4.000 0 0 0,-12.000 2.000 0 0 0,-12.000-1.000 0 0 0,-6.000-1.000 0 0 0,-4.000-1.000 0 0 0,1.000-1.000 0 0 0,0.000-1.000 0 0 0,6.000-1.000 0 0 0,3.000 0.000 0 0 0,5.000 0.000 0 0 0,1.000 0.000 0 0 0,7.000 0.000 0 0 0,6.000-1.000 0 0 0,2.000 1.000 0 0 0,2.000 0.000 0 0 0,4.000 0.000 0 0 0,6.000 0.000 0 0 0,5.000 0.000 0 0 0,4.000 0.000 0 0 0,2.000 0.000 0 0 0,6.000 4.000 0 0 0,10.000 2.000 0 0 0,11.000-1.000 0 0 0,10.000-1.000 0 0 0,11.000-1.000 0 0 0,14.000-1.000 0 0 0,17.000 3.000 0 0 0,34.000 9.000 0 0 0,46.000 3.000 0 0 0,47.000 1.000 0 0 0,42.000 7.000 0 0 0,21.000-1.000 0 0 0,-2.000-4.000 0 0 0,-17.000-7.000 0 0 0,-31.000-4.000 0 0 0,-35.000-5.000 0 0 0,-36.000-2.000 0 0 0,-35.000-2.000 0 0 0,-28.000-1.000 0 0 0,-20.000 0.000 0 0 0,-8.000 0.000 0 0 0,-6.000 0.000 0 0 0,-2.000 1.000 0 0 0,-2.000 0.000 0 0 0,1.000-1.000 0 0 0,-9.000 1.000 0 0 0,-9.000 0.000 0 0 0,-11.000 0.000 0 0 0,-12.000 0.000 0 0 0,-15.000 0.000 0 0 0,-10.000 0.000 0 0 0,-14.000 0.000 0 0 0,-22.000-8.000 0 0 0,-18.000-3.000 0 0 0,-26.000-3.000 0 0 0,-16.000-5.000 0 0 0,-1.000-1.000 0 0 0,2.000-3.000 0 0 0,14.000-1.000 0 0 0,14.000-1.000 0 0 0,23.000 0.000 0 0 0,22.000 0.000 0 0 0,13.000 4.000 0 0 0,13.000 6.000 0 0 0,8.000 1.000 0 0 0,10.000-1.000 0 0 0,8.000-2.000 0 0 0,11.000 1.000 0 0 0,11.000 5.000 0 0 0,7.000 3.000 0 0 0,5.000 3.000 0 0 0,9.000 3.000 0 0 0,2.000 1.000 0 0 0,0.000 1.000 0 0 0,4.000 1.000 0 0 0,8.000-1.000 0 0 0,13.000 1.000 0 0 0,10.000 0.000 0 0 0,9.000-1.000 0 0 0,10.000 0.000 0 0 0,6.000 0.000 0 0 0,8.000 0.000 0 0 0,1.000 0.000 0 0 0,-10.000 0.000 0 0 0,-11.000 0.000 0 0 0,-15.000 0.000 0 0 0,-10.000 0.000 0 0 0,-10.000 0.000 0 0 0,-9.000 0.000 0 0 0,-5.000 0.000 0 0 0,-1.000 0.000 0 0 0,0.000 0.000 0 0 0,-1.000 0.000 0 0 0,-2.000 0.000 0 0 0,-8.000 0.000 0 0 0,-13.000 0.000 0 0 0,-10.000 0.000 0 0 0,-13.000 0.000 0 0 0,-12.000 0.000 0 0 0,-5.000 0.000 0 0 0,0.000 0.000 0 0 0,-7.000 0.000 0 0 0,-9.000 0.000 0 0 0,-12.000 0.000 0 0 0,-11.000 0.000 0 0 0,-11.000 0.000 0 0 0,-7.000 0.000 0 0 0,-4.000 0.000 0 0 0,-3.000 0.000 0 0 0,4.000 0.000 0 0 0,9.000 0.000 0 0 0,11.000 0.000 0 0 0,10.000 0.000 0 0 0,12.000 0.000 0 0 0,11.000 0.000 0 0 0,8.000 0.000 0 0 0,6.000 4.000 0 0 0,4.000 6.000 0 0 0,1.000 1.000 0 0 0,1.000-2.000 0 0 0,4.000 3.000 0 0 0,6.000 2.000 0 0 0,7.000 0.000 0 0 0,11.000-4.000 0 0 0,7.000-2.000 0 0 0,6.000-3.000 0 0 0,4.000-3.000 0 0 0,6.000-1.000 0 0 0,10.000-1.000 0 0 0,24.000 4.000 0 0 0,22.000 1.000 0 0 0,29.000 4.000 0 0 0,33.000 0.000 0 0 0,24.000 3.000 0 0 0,17.000-1.000 0 0 0,-16.000-2.000 0 0 0,-25.000-2.000 0 0 0,-25.000-3.000 0 0 0,-24.000-2.000 0 0 0,-26.000-1.000 0 0 0,-16.000-1.000 0 0 0,-13.000-1.000 0 0 0,-11.000 1.000 0 0 0,-6.000-1.000 0 0 0,-3.000 1.000 0 0 0,-6.000-4.000 0 0 0,-10.000-2.000 0 0 0,-10.000 0.000 0 0 0,-9.000 2.000 0 0 0,-6.000 1.000 0 0 0,-4.000 1.000 0 0 0,-3.000 1.000 0 0 0,-2.000-3.000 0 0 0,1.000-6.000 0 0 0,0.000 0.000 0 0 0,0.000 0.000 0 0 0,1.000 3.000 0 0 0,0.000 3.000 0 0 0,0.000-3.000 0 0 0,-3.000 0.000 0 0 0,2.000-3.000 0 0 0,-2.000 1.000 0 0 0,-1.000-3.000 0 0 0,1.000 1.000 0 0 0,5.000-2.000 0 0 0,2.000 1.000 0 0 0,1.000 3.000 0 0 0,-1.000-1.000 0 0 0,3.000-4.000 0 0 0,6.000-2.000 0 0 0,3.000-4.000 0 0 0,5.000-2.000 0 0 0,2.000-2.000 0 0 0,6.000 0.000 0 0 0,6.000-5.000 0 0 0,1.000-2.000 0 0 0,4.000 1.000 0 0 0,-2.000 1.000 0 0 0,-2.000 2.000 0 0 0,1.000 4.000 0 0 0,-2.000 3.000 0 0 0,-3.000 1.000 0 0 0,3.000 3.000 0 0 0,-2.000 0.000 0 0 0,3.000 3.000 0 0 0,-1.000 0.000 0 0 0,2.000 6.000 0 0 0,3.000 4.000 0 0 0,0.000 7.000 0 0 0,-4.000 6.000 0 0 0,1.000 7.000 0 0 0,-2.000 4.000 0 0 0,2.000-2.000 0 0 0,-1.000 4.000 0 0 0,-3.000 3.000 0 0 0,-2.000 1.000 0 0 0,-3.000 0.000 0 0 0,-1.000-1.000 0 0 0,-2.000 4.000 0 0 0,0.000 1.000 0 0 0,0.000 3.000 0 0 0,-1.000 0.000 0 0 0,1.000-1.000 0 0 0,-1.000 2.000 0 0 0,-3.000-2.000 0 0 0,-6.000-5.000 0 0 0,-5.000-4.000 0 0 0,0.000-2.000 0 0 0,-2.000 0.000 0 0 0,-1.000-4.000 0 0 0,-3.000-6.000 0 0 0,-1.000-4.000 0 0 0,-2.000-3.000 0 0 0,4.000-8.000 0 0 0,5.000-6.000 0 0 0,9.000-2.000 0 0 0,10.000 0.000 0 0 0,9.000-1.000 0 0 0,9.000 1.000 0 0 0,2.000-2.000 0 0 0,1.000-3.000 0 0 0,4.000 2.000 0 0 0,2.000 3.000 0 0 0,3.000 3.000 0 0 0,1.000 3.000 0 0 0,-3.000 3.000 0 0 0,-1.000 1.000 0 0 0,-3.000 1.000 0 0 0,-1.000 0.000 0 0 0,-6.000 5.000 0 0 0,-6.000 5.000 0 0 0,-10.000 2.000 0 0 0,-10.000-2.000 0 0 0,-12.000-3.000 0 0 0,-8.000-2.000 0 0 0,-7.000-2.000 0 0 0,-3.000 2.000 0 0 0,-3.000 1.000 0 0 0,0.000-1.000 0 0 0,-2.000-1.000 0 0 0,-2.000-1.000 0 0 0,-2.000-2.000 0 0 0,2.000 0.000 0 0 0,5.000-1.000 0 0 0,3.000 0.000 0 0 0,0.000 0.000 0 0 0,2.000-1.000 0 0 0,-3.000 1.000 0 0 0,1.000 0.000 0 0 0,3.000 0.000 0 0 0,1.000 0.000 0 0 0,2.000 0.000 0 0 0,2.000 0.000 0 0 0,6.000-4.000 0 0 0,5.000-6.000 0 0 0,10.000-1.000 0 0 0,10.000 2.000 0 0 0,8.000 2.000 0 0 0,6.000 2.000 0 0 0,0.000 2.000 0 0 0</inkml:trace>
</inkml:ink>
</file>

<file path=ppt/ink/ink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4075.000 16917.000 16383 0 0,'16.000'5.000'0'0'0,"31.000"4.000"0"0"0,48.000 6.000 0 0 0,42.000 8.000 0 0 0,38.000 9.000 0 0 0,31.000 3.000 0 0 0,26.000-1.000 0 0 0,19.000 3.000 0 0 0,17.000-1.000 0 0 0,8.000 1.000 0 0 0,6.000 8.000 0 0 0,-2.000 7.000 0 0 0,-5.000 9.000 0 0 0,-10.000 5.000 0 0 0,-14.000 4.000 0 0 0,-17.000-5.000 0 0 0,-18.000-10.000 0 0 0,-14.000-23.000 0 0 0,-40.000-16.000 0 0 0</inkml:trace>
</inkml:ink>
</file>

<file path=ppt/ink/ink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4710.000 17036.000 16383 0 0,'12.000'0.000'0'0'0,"21.000"4.000"0"0"0,30.000 2.000 0 0 0,16.000-1.000 0 0 0,11.000-1.000 0 0 0,12.000-5.000 0 0 0,4.000-2.000 0 0 0,1.000-6.000 0 0 0,-1.000 0.000 0 0 0,2.000-3.000 0 0 0,-1.000-4.000 0 0 0,2.000 1.000 0 0 0,-1.000-1.000 0 0 0,3.000 2.000 0 0 0,-3.000 3.000 0 0 0,-2.000 4.000 0 0 0,-2.000 3.000 0 0 0,-7.000 2.000 0 0 0,-8.000 2.000 0 0 0,-10.000 0.000 0 0 0,-6.000 1.000 0 0 0,-16.000 0.000 0 0 0</inkml:trace>
</inkml:ink>
</file>

<file path=ppt/ink/ink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4519.000 16854.000 16383 0 0,'0.000'17.000'0'0'0,"0.000"21.000"0"0"0,4.000 26.000 0 0 0,6.000 9.000 0 0 0,9.000 2.000 0 0 0,10.000-5.000 0 0 0,12.000-5.000 0 0 0,16.000-10.000 0 0 0,10.000-14.000 0 0 0,11.000-10.000 0 0 0,13.000-11.000 0 0 0,6.000-8.000 0 0 0,9.000-6.000 0 0 0,2.000-8.000 0 0 0,4.000-5.000 0 0 0,-1.000-4.000 0 0 0,-7.000-5.000 0 0 0,-8.000-3.000 0 0 0,-9.000-4.000 0 0 0,-10.000-1.000 0 0 0,-11.000-1.000 0 0 0,-7.000 4.000 0 0 0,-15.000 1.000 0 0 0,-14.000 0.000 0 0 0,-12.000 0.000 0 0 0,-10.000 2.000 0 0 0</inkml:trace>
</inkml:ink>
</file>

<file path=ppt/ink/ink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4011.000 17004.000 16383 0 0,'8.000'12.000'0'0'0,"20.000"21.000"0"0"0,21.000 21.000 0 0 0,19.000 14.000 0 0 0,14.000 4.000 0 0 0,15.000-2.000 0 0 0,14.000-9.000 0 0 0,15.000-11.000 0 0 0,9.000-10.000 0 0 0,12.000-11.000 0 0 0,9.000-11.000 0 0 0,3.000-12.000 0 0 0,4.000-8.000 0 0 0,-2.000-7.000 0 0 0,2.000-7.000 0 0 0,-3.000-4.000 0 0 0,0.000-3.000 0 0 0,-1.000-2.000 0 0 0,-4.000-5.000 0 0 0,1.000-1.000 0 0 0,-5.000 0.000 0 0 0,-4.000 1.000 0 0 0,-5.000 2.000 0 0 0,-8.000 6.000 0 0 0,-8.000 2.000 0 0 0,-7.000 5.000 0 0 0,-1.000 4.000 0 0 0,-5.000 5.000 0 0 0,-5.000 3.000 0 0 0,-5.000 6.000 0 0 0,-2.000 3.000 0 0 0,-7.000 0.000 0 0 0,-3.000-1.000 0 0 0,-4.000 3.000 0 0 0,0.000 0.000 0 0 0,-3.000-1.000 0 0 0,-3.000-6.000 0 0 0,1.000-4.000 0 0 0,-1.000 0.000 0 0 0,-1.000-5.000 0 0 0,1.000-4.000 0 0 0,0.000-1.000 0 0 0,-1.000-2.000 0 0 0,1.000-3.000 0 0 0,1.000-2.000 0 0 0,-3.000-2.000 0 0 0,-1.000-1.000 0 0 0,-2.000-1.000 0 0 0,-1.000 3.000 0 0 0,-1.000 2.000 0 0 0,-1.000-5.000 0 0 0,-13.000 2.000 0 0 0</inkml:trace>
</inkml:ink>
</file>

<file path=ppt/ink/ink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6953.000 16621.000 16383 0 0,'13.000'0.000'0'0'0,"24.000"13.000"0"0"0,31.000 20.000 0 0 0,25.000 25.000 0 0 0,20.000 16.000 0 0 0,18.000 7.000 0 0 0,18.000-2.000 0 0 0,17.000-10.000 0 0 0,18.000-13.000 0 0 0,15.000-11.000 0 0 0,14.000-14.000 0 0 0,13.000-16.000 0 0 0,10.000-11.000 0 0 0,9.000-10.000 0 0 0,22.000-8.000 0 0 0,-35.000-2.000 0 0 0</inkml:trace>
</inkml:ink>
</file>

<file path=ppt/ink/ink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11947.000 17330.000 16383 0 0,'-4.000'-4.000'0'0'0,"-9.000"-10.000"0"0"0,-12.000-10.000 0 0 0,-13.000-6.000 0 0 0,-9.000-2.000 0 0 0,-4.000 1.000 0 0 0,-2.000 5.000 0 0 0,-5.000 8.000 0 0 0,0.000 10.000 0 0 0,-3.000 7.000 0 0 0,1.000 8.000 0 0 0,-2.000 6.000 0 0 0,-3.000 6.000 0 0 0,-7.000 3.000 0 0 0,-4.000 3.000 0 0 0,0.000-4.000 0 0 0,-1.000 0.000 0 0 0,0.000-5.000 0 0 0,2.000-5.000 0 0 0,1.000-3.000 0 0 0,0.000-4.000 0 0 0,4.000-7.000 0 0 0,3.000-3.000 0 0 0,-1.000-4.000 0 0 0,4.000-4.000 0 0 0,-1.000-5.000 0 0 0,4.000-3.000 0 0 0,3.000 3.000 0 0 0,3.000-1.000 0 0 0,-1.000 5.000 0 0 0,1.000-1.000 0 0 0,1.000 3.000 0 0 0,-3.000 4.000 0 0 0,-4.000 3.000 0 0 0,-3.000 3.000 0 0 0,-5.000 2.000 0 0 0,-1.000 1.000 0 0 0,-3.000 0.000 0 0 0,0.000 1.000 0 0 0,-1.000-1.000 0 0 0,0.000 1.000 0 0 0,1.000-1.000 0 0 0,3.000 1.000 0 0 0,7.000-1.000 0 0 0,4.000 4.000 0 0 0,5.000 1.000 0 0 0,-1.000 1.000 0 0 0,1.000-2.000 0 0 0,1.000-1.000 0 0 0,1.000-1.000 0 0 0,1.000-1.000 0 0 0,2.000-1.000 0 0 0,0.000 0.000 0 0 0,4.000 0.000 0 0 0,2.000 0.000 0 0 0,0.000-1.000 0 0 0,-1.000 1.000 0 0 0,-2.000 0.000 0 0 0,0.000 0.000 0 0 0,2.000 0.000 0 0 0,2.000 0.000 0 0 0,-2.000 0.000 0 0 0,0.000-4.000 0 0 0,2.000-2.000 0 0 0,0.000 1.000 0 0 0,0.000-3.000 0 0 0,-3.000-1.000 0 0 0,0.000 2.000 0 0 0,-2.000 2.000 0 0 0,3.000-3.000 0 0 0,1.000 1.000 0 0 0,-1.000 1.000 0 0 0,0.000 2.000 0 0 0,-2.000 1.000 0 0 0,-1.000 1.000 0 0 0,-1.000 2.000 0 0 0,-1.000 0.000 0 0 0,5.000 0.000 0 0 0,0.000 0.000 0 0 0,-3.000 0.000 0 0 0,-4.000 1.000 0 0 0,0.000-1.000 0 0 0,0.000 0.000 0 0 0,-4.000 0.000 0 0 0,0.000 4.000 0 0 0,0.000 2.000 0 0 0,1.000-1.000 0 0 0,2.000-1.000 0 0 0,2.000 3.000 0 0 0,4.000 1.000 0 0 0,7.000-2.000 0 0 0,5.000-2.000 0 0 0,5.000 4.000 0 0 0,3.000-1.000 0 0 0,10.000-1.000 0 0 0,12.000 2.000 0 0 0,14.000 5.000 0 0 0,19.000 3.000 0 0 0,21.000 0.000 0 0 0,18.000 1.000 0 0 0,14.000 1.000 0 0 0,14.000-1.000 0 0 0,11.000-1.000 0 0 0,8.000-2.000 0 0 0,6.000 0.000 0 0 0,-2.000 2.000 0 0 0,0.000-1.000 0 0 0,-4.000 0.000 0 0 0,-5.000 2.000 0 0 0,0.000-2.000 0 0 0,-3.000-3.000 0 0 0,-3.000-4.000 0 0 0,-2.000-3.000 0 0 0,2.000 1.000 0 0 0,0.000 0.000 0 0 0,-2.000-1.000 0 0 0,-5.000-1.000 0 0 0,-6.000-2.000 0 0 0,-8.000-1.000 0 0 0,-4.000-4.000 0 0 0,-8.000-3.000 0 0 0,-7.000 1.000 0 0 0,-7.000 0.000 0 0 0,-5.000 2.000 0 0 0,-2.000 1.000 0 0 0,2.000-3.000 0 0 0,1.000-1.000 0 0 0,3.000 0.000 0 0 0,6.000 2.000 0 0 0,-1.000 1.000 0 0 0,-2.000 2.000 0 0 0,-2.000 0.000 0 0 0,-8.000 1.000 0 0 0,-7.000 0.000 0 0 0,-7.000 0.000 0 0 0,-5.000 0.000 0 0 0,-4.000 1.000 0 0 0,-6.000 3.000 0 0 0,-2.000 2.000 0 0 0,-1.000-1.000 0 0 0,2.000-1.000 0 0 0,1.000 3.000 0 0 0,2.000 1.000 0 0 0,1.000-2.000 0 0 0,1.000-2.000 0 0 0,0.000-1.000 0 0 0,0.000-1.000 0 0 0,-3.000-5.000 0 0 0,-2.000-3.000 0 0 0,0.000 1.000 0 0 0,2.000 0.000 0 0 0,-4.000-2.000 0 0 0,0.000-1.000 0 0 0,-3.000-2.000 0 0 0,-4.000-5.000 0 0 0,-8.000-3.000 0 0 0,-8.000-2.000 0 0 0,-7.000 1.000 0 0 0,-6.000 0.000 0 0 0,-8.000 4.000 0 0 0,-3.000-1.000 0 0 0,-5.000 4.000 0 0 0,-1.000 3.000 0 0 0,-2.000 3.000 0 0 0,1.000 2.000 0 0 0,-2.000 3.000 0 0 0,-2.000 1.000 0 0 0,-2.000 0.000 0 0 0,-3.000-3.000 0 0 0,-1.000-2.000 0 0 0,-1.000 0.000 0 0 0,3.000 1.000 0 0 0,5.000 2.000 0 0 0,2.000 0.000 0 0 0,2.000 1.000 0 0 0,4.000 1.000 0 0 0,3.000-4.000 0 0 0,2.000-2.000 0 0 0,2.000 1.000 0 0 0,1.000 1.000 0 0 0,0.000 1.000 0 0 0,-4.000 2.000 0 0 0,-1.000 0.000 0 0 0,-4.000 0.000 0 0 0,-1.000 1.000 0 0 0,2.000 0.000 0 0 0,1.000 1.000 0 0 0,3.000-1.000 0 0 0,2.000 0.000 0 0 0,0.000 0.000 0 0 0,2.000 0.000 0 0 0,-1.000 0.000 0 0 0,2.000 0.000 0 0 0,-1.000 0.000 0 0 0,-5.000 0.000 0 0 0,0.000 0.000 0 0 0,0.000 0.000 0 0 0,-4.000 0.000 0 0 0,0.000 0.000 0 0 0,2.000 0.000 0 0 0,-3.000 0.000 0 0 0,1.000 0.000 0 0 0,-3.000 0.000 0 0 0,-3.000 0.000 0 0 0,1.000 4.000 0 0 0,-2.000 6.000 0 0 0,-2.000 1.000 0 0 0,-2.000 2.000 0 0 0,-2.000 0.000 0 0 0,-5.000 1.000 0 0 0,-7.000 3.000 0 0 0,-6.000 2.000 0 0 0,-4.000-1.000 0 0 0,1.000-1.000 0 0 0,-1.000-2.000 0 0 0,4.000 0.000 0 0 0,3.000-3.000 0 0 0,5.000-3.000 0 0 0,-1.000-3.000 0 0 0,9.000-3.000 0 0 0</inkml:trace>
</inkml:ink>
</file>

<file path=ppt/ink/ink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7527.000 17328.000 16383 0 0,'-13.000'0.000'0'0'0,"-24.000"-4.000"0"0"0,-27.000-6.000 0 0 0,-15.000-5.000 0 0 0,-2.000-4.000 0 0 0,4.000 1.000 0 0 0,7.000-1.000 0 0 0,8.000 4.000 0 0 0,5.000 3.000 0 0 0,8.000 5.000 0 0 0,5.000 3.000 0 0 0,2.000 6.000 0 0 0,-6.000 3.000 0 0 0,-2.000 1.000 0 0 0,-4.000-1.000 0 0 0,-3.000 3.000 0 0 0,-3.000 0.000 0 0 0,-4.000 3.000 0 0 0,-3.000-1.000 0 0 0,0.000-2.000 0 0 0,1.000-1.000 0 0 0,-2.000-4.000 0 0 0,3.000-1.000 0 0 0,0.000-1.000 0 0 0,2.000-1.000 0 0 0,0.000 0.000 0 0 0,3.000-1.000 0 0 0,2.000 1.000 0 0 0,4.000 0.000 0 0 0,2.000-1.000 0 0 0,-2.000 1.000 0 0 0,-1.000-4.000 0 0 0,2.000-2.000 0 0 0,0.000 1.000 0 0 0,-2.000-3.000 0 0 0,0.000-1.000 0 0 0,-4.000 2.000 0 0 0,0.000 2.000 0 0 0,3.000 2.000 0 0 0,-3.000 1.000 0 0 0,1.000 1.000 0 0 0,2.000 1.000 0 0 0,2.000 0.000 0 0 0,7.000 0.000 0 0 0,2.000 1.000 0 0 0,5.000-1.000 0 0 0,5.000 0.000 0 0 0,5.000 0.000 0 0 0,3.000 0.000 0 0 0,2.000 0.000 0 0 0,5.000 5.000 0 0 0,10.000 0.000 0 0 0,7.000 4.000 0 0 0,8.000 5.000 0 0 0,12.000 4.000 0 0 0,10.000 3.000 0 0 0,10.000 2.000 0 0 0,11.000 2.000 0 0 0,13.000-4.000 0 0 0,9.000-2.000 0 0 0,10.000 1.000 0 0 0,7.000-3.000 0 0 0,5.000-5.000 0 0 0,4.000 0.000 0 0 0,2.000-2.000 0 0 0,1.000-3.000 0 0 0,0.000-3.000 0 0 0,0.000-1.000 0 0 0,0.000-2.000 0 0 0,-1.000-1.000 0 0 0,0.000 0.000 0 0 0,-1.000-1.000 0 0 0,0.000 1.000 0 0 0,1.000-1.000 0 0 0,-1.000 1.000 0 0 0,0.000-4.000 0 0 0,-4.000-2.000 0 0 0,-1.000 1.000 0 0 0,0.000-4.000 0 0 0,-3.000 1.000 0 0 0,0.000 1.000 0 0 0,-3.000 2.000 0 0 0,-4.000-3.000 0 0 0,-3.000 1.000 0 0 0,-2.000-4.000 0 0 0,-7.000 2.000 0 0 0,-2.000 1.000 0 0 0,-5.000-2.000 0 0 0,-1.000 1.000 0 0 0,2.000-3.000 0 0 0,3.000-2.000 0 0 0,1.000-4.000 0 0 0,-1.000 1.000 0 0 0,-1.000 0.000 0 0 0,1.000-2.000 0 0 0,-2.000 3.000 0 0 0,-4.000-1.000 0 0 0,-4.000 4.000 0 0 0,-4.000-1.000 0 0 0,-6.000-3.000 0 0 0,-4.000 3.000 0 0 0,-4.000 3.000 0 0 0,-5.000 4.000 0 0 0,-4.000 2.000 0 0 0,-3.000-1.000 0 0 0,-2.000 0.000 0 0 0,-1.000 1.000 0 0 0,0.000 1.000 0 0 0,-1.000 2.000 0 0 0,0.000 0.000 0 0 0,1.000 6.000 0 0 0,0.000 1.000 0 0 0,0.000 1.000 0 0 0,0.000-2.000 0 0 0,1.000 4.000 0 0 0,-1.000-1.000 0 0 0,0.000 4.000 0 0 0,1.000-1.000 0 0 0,-1.000-2.000 0 0 0,-4.000 3.000 0 0 0,-9.000-2.000 0 0 0,-15.000 2.000 0 0 0,-12.000 0.000 0 0 0,-10.000 1.000 0 0 0,-10.000 0.000 0 0 0,-6.000-4.000 0 0 0,-5.000-2.000 0 0 0,-3.000 2.000 0 0 0,-4.000-1.000 0 0 0,-7.000-1.000 0 0 0,-4.000 3.000 0 0 0,-5.000-1.000 0 0 0,-6.000 2.000 0 0 0,-2.000 1.000 0 0 0,-2.000 1.000 0 0 0,2.000-1.000 0 0 0,5.000 2.000 0 0 0,7.000-1.000 0 0 0,7.000-3.000 0 0 0,8.000-3.000 0 0 0,6.000-2.000 0 0 0,5.000-2.000 0 0 0,2.000-2.000 0 0 0,3.000 0.000 0 0 0,-1.000 0.000 0 0 0,2.000-1.000 0 0 0,2.000 1.000 0 0 0,3.000-1.000 0 0 0,2.000 1.000 0 0 0,14.000 0.000 0 0 0,17.000 0.000 0 0 0,21.000 0.000 0 0 0,18.000 0.000 0 0 0,18.000 0.000 0 0 0,16.000-5.000 0 0 0,15.000 0.000 0 0 0,9.000-4.000 0 0 0,3.000-1.000 0 0 0,1.000 2.000 0 0 0,-1.000-3.000 0 0 0,-2.000 2.000 0 0 0,-1.000 1.000 0 0 0,-2.000-1.000 0 0 0,0.000-4.000 0 0 0,-2.000 1.000 0 0 0,-4.000 2.000 0 0 0,-5.000-2.000 0 0 0,-10.000 2.000 0 0 0,-10.000-1.000 0 0 0,-8.000 0.000 0 0 0,-10.000 3.000 0 0 0,-10.000 2.000 0 0 0,-7.000 2.000 0 0 0,-13.000 3.000 0 0 0,-15.000 4.000 0 0 0,-16.000 3.000 0 0 0,-10.000 0.000 0 0 0,-14.000-2.000 0 0 0,-10.000 0.000 0 0 0,-5.000-2.000 0 0 0,-6.000-1.000 0 0 0,-3.000 0.000 0 0 0,-3.000-1.000 0 0 0,-3.000 0.000 0 0 0,-4.000-1.000 0 0 0,-2.000 1.000 0 0 0,-1.000 0.000 0 0 0,-1.000 0.000 0 0 0,-1.000 0.000 0 0 0,-4.000 0.000 0 0 0,-1.000 0.000 0 0 0,0.000 0.000 0 0 0,2.000-4.000 0 0 0,5.000-2.000 0 0 0,2.000 1.000 0 0 0,2.000 1.000 0 0 0,3.000 1.000 0 0 0,0.000-3.000 0 0 0,-1.000-1.000 0 0 0,-1.000 1.000 0 0 0,-2.000 2.000 0 0 0,-6.000-3.000 0 0 0,-3.000 0.000 0 0 0,-4.000 1.000 0 0 0,-1.000-2.000 0 0 0,1.000-1.000 0 0 0,-1.000-2.000 0 0 0,0.000 1.000 0 0 0,-2.000-3.000 0 0 0,1.000 2.000 0 0 0,3.000 2.000 0 0 0,6.000-2.000 0 0 0,4.000 2.000 0 0 0,1.000 2.000 0 0 0,1.000 2.000 0 0 0,-1.000-2.000 0 0 0,-1.000 0.000 0 0 0,0.000 2.000 0 0 0,-1.000 0.000 0 0 0,-5.000 3.000 0 0 0,-1.000 0.000 0 0 0,-1.000 2.000 0 0 0,2.000 0.000 0 0 0,1.000 0.000 0 0 0,1.000 0.000 0 0 0,5.000 0.000 0 0 0,2.000 1.000 0 0 0,4.000-1.000 0 0 0,1.000 0.000 0 0 0,3.000 0.000 0 0 0,3.000 0.000 0 0 0,3.000 0.000 0 0 0,2.000 0.000 0 0 0,3.000 0.000 0 0 0,0.000 0.000 0 0 0,1.000-4.000 0 0 0,4.000-2.000 0 0 0,1.000 1.000 0 0 0,0.000 1.000 0 0 0,-1.000 1.000 0 0 0,-1.000 1.000 0 0 0,2.000 1.000 0 0 0,1.000 1.000 0 0 0,3.000 0.000 0 0 0,0.000 0.000 0 0 0,3.000 0.000 0 0 0,3.000 0.000 0 0 0,3.000 1.000 0 0 0,2.000-1.000 0 0 0,3.000 0.000 0 0 0,0.000 0.000 0 0 0,1.000 0.000 0 0 0,0.000 0.000 0 0 0,1.000 0.000 0 0 0,7.000 0.000 0 0 0,16.000 0.000 0 0 0,15.000 0.000 0 0 0,14.000 0.000 0 0 0,10.000 0.000 0 0 0,11.000 4.000 0 0 0,9.000 1.000 0 0 0,7.000 1.000 0 0 0,5.000 2.000 0 0 0,3.000 0.000 0 0 0,1.000 4.000 0 0 0,4.000-2.000 0 0 0,6.000 3.000 0 0 0,4.000-1.000 0 0 0,8.000-3.000 0 0 0,4.000 1.000 0 0 0,6.000 0.000 0 0 0,1.000 1.000 0 0 0,-2.000-1.000 0 0 0,-1.000 3.000 0 0 0,-3.000-2.000 0 0 0,-2.000 2.000 0 0 0,3.000 2.000 0 0 0,0.000 0.000 0 0 0,4.000 0.000 0 0 0,-1.000-2.000 0 0 0,4.000 1.000 0 0 0,2.000-1.000 0 0 0,4.000 0.000 0 0 0,3.000-2.000 0 0 0,1.000 2.000 0 0 0,1.000 3.000 0 0 0,1.000-2.000 0 0 0,5.000 1.000 0 0 0,1.000-2.000 0 0 0,3.000-3.000 0 0 0,-3.000-3.000 0 0 0,-8.000-4.000 0 0 0,-2.000-1.000 0 0 0,-6.000-1.000 0 0 0,-5.000-2.000 0 0 0,-4.000 1.000 0 0 0,-4.000-1.000 0 0 0,3.000 1.000 0 0 0,-3.000-5.000 0 0 0,-3.000-5.000 0 0 0,-1.000-1.000 0 0 0,-4.000-3.000 0 0 0,-1.000-2.000 0 0 0,1.000-4.000 0 0 0,-3.000 2.000 0 0 0,-4.000 0.000 0 0 0,1.000 3.000 0 0 0,-3.000 0.000 0 0 0,-1.000 2.000 0 0 0,-4.000 0.000 0 0 0,-1.000 2.000 0 0 0,2.000-2.000 0 0 0,1.000 2.000 0 0 0,-1.000-2.000 0 0 0,-2.000 2.000 0 0 0,4.000 2.000 0 0 0,0.000-1.000 0 0 0,-1.000 1.000 0 0 0,2.000-2.000 0 0 0,5.000 1.000 0 0 0,-1.000-2.000 0 0 0,3.000-3.000 0 0 0,2.000 0.000 0 0 0,2.000 0.000 0 0 0,3.000-2.000 0 0 0,1.000 1.000 0 0 0,1.000 0.000 0 0 0,1.000-2.000 0 0 0,0.000-2.000 0 0 0,0.000-1.000 0 0 0,-5.000-2.000 0 0 0,-5.000-1.000 0 0 0,-5.000 0.000 0 0 0,-9.000-1.000 0 0 0,-8.000 1.000 0 0 0,-12.000 3.000 0 0 0,-10.000 6.000 0 0 0,-14.000 1.000 0 0 0,-6.000 4.000 0 0 0,-13.000 6.000 0 0 0,-11.000 5.000 0 0 0,-11.000 6.000 0 0 0,-15.000 6.000 0 0 0,-16.000 5.000 0 0 0,-18.000 8.000 0 0 0,-10.000 3.000 0 0 0,-14.000 5.000 0 0 0,-10.000 6.000 0 0 0,-9.000 3.000 0 0 0,-8.000 3.000 0 0 0,-6.000 3.000 0 0 0,-7.000 4.000 0 0 0,-4.000 2.000 0 0 0,-1.000 0.000 0 0 0,1.000-1.000 0 0 0,6.000-6.000 0 0 0,7.000-3.000 0 0 0,6.000-4.000 0 0 0,10.000-6.000 0 0 0,9.000-4.000 0 0 0,7.000-8.000 0 0 0,6.000-3.000 0 0 0,7.000-5.000 0 0 0,8.000-6.000 0 0 0,1.000-3.000 0 0 0,4.000-4.000 0 0 0,6.000-1.000 0 0 0,5.000-2.000 0 0 0,5.000 0.000 0 0 0,6.000 0.000 0 0 0,4.000 0.000 0 0 0,8.000-4.000 0 0 0,4.000 0.000 0 0 0,0.000-5.000 0 0 0,5.000-4.000 0 0 0,3.000-4.000 0 0 0,8.000-3.000 0 0 0,14.000-2.000 0 0 0,12.000-1.000 0 0 0,15.000-1.000 0 0 0,14.000 0.000 0 0 0,14.000-1.000 0 0 0,12.000 1.000 0 0 0,10.000 1.000 0 0 0,6.000-1.000 0 0 0,4.000 1.000 0 0 0,2.000-1.000 0 0 0,0.000 1.000 0 0 0,0.000-1.000 0 0 0,-5.000 1.000 0 0 0,-6.000 0.000 0 0 0,-9.000 4.000 0 0 0,-11.000 1.000 0 0 0,-9.000 4.000 0 0 0,-10.000 5.000 0 0 0,-9.000 3.000 0 0 0,-8.000 0.000 0 0 0,-6.000 0.000 0 0 0,-6.000 6.000 0 0 0,-12.000 3.000 0 0 0,-16.000 5.000 0 0 0,-18.000 6.000 0 0 0,-18.000 0.000 0 0 0,-14.000 3.000 0 0 0,-9.000 2.000 0 0 0,-11.000-2.000 0 0 0,-4.000 1.000 0 0 0,-1.000-3.000 0 0 0,-3.000-3.000 0 0 0,0.000-4.000 0 0 0,3.000-4.000 0 0 0,-1.000-1.000 0 0 0,0.000 3.000 0 0 0,3.000 0.000 0 0 0,1.000-1.000 0 0 0,3.000 0.000 0 0 0,6.000-2.000 0 0 0,6.000-1.000 0 0 0,6.000 0.000 0 0 0,5.000-5.000 0 0 0,7.000-1.000 0 0 0,7.000-1.000 0 0 0,6.000 2.000 0 0 0,13.000-4.000 0 0 0,18.000 1.000 0 0 0,22.000 1.000 0 0 0,28.000-3.000 0 0 0,22.000 0.000 0 0 0,17.000 2.000 0 0 0,9.000 2.000 0 0 0,1.000 2.000 0 0 0,-8.000 1.000 0 0 0,-11.000 2.000 0 0 0,-14.000 0.000 0 0 0,-14.000 0.000 0 0 0,-11.000 0.000 0 0 0,-17.000 5.000 0 0 0,-16.000 1.000 0 0 0,-17.000 3.000 0 0 0,-20.000 5.000 0 0 0,-16.000 4.000 0 0 0,-17.000-1.000 0 0 0,-10.000 1.000 0 0 0,-9.000 1.000 0 0 0,-7.000-3.000 0 0 0,-5.000 1.000 0 0 0,-2.000-3.000 0 0 0,-2.000-4.000 0 0 0,-5.000-3.000 0 0 0,0.000-4.000 0 0 0,-4.000-5.000 0 0 0,0.000-4.000 0 0 0,-3.000-3.000 0 0 0,2.000-2.000 0 0 0,-2.000-2.000 0 0 0,-6.000 1.000 0 0 0,-9.000-2.000 0 0 0,-3.000 2.000 0 0 0,-5.000-2.000 0 0 0,0.000 2.000 0 0 0,-2.000 3.000 0 0 0,5.000 3.000 0 0 0,5.000-2.000 0 0 0,2.000 1.000 0 0 0,3.000 2.000 0 0 0,4.000 0.000 0 0 0,2.000-1.000 0 0 0,4.000-1.000 0 0 0,4.000 1.000 0 0 0,4.000-2.000 0 0 0,3.000 0.000 0 0 0,2.000 1.000 0 0 0,0.000 2.000 0 0 0,2.000 2.000 0 0 0,-1.000 1.000 0 0 0,1.000 2.000 0 0 0,-1.000-5.000 0 0 0,4.000 0.000 0 0 0,6.000 0.000 0 0 0,4.000 1.000 0 0 0,1.000 2.000 0 0 0,1.000 0.000 0 0 0,3.000 1.000 0 0 0,1.000 1.000 0 0 0,2.000 0.000 0 0 0,1.000 0.000 0 0 0,6.000 0.000 0 0 0,4.000 0.000 0 0 0,3.000 1.000 0 0 0,2.000-1.000 0 0 0,3.000 0.000 0 0 0,3.000 0.000 0 0 0,2.000 0.000 0 0 0,2.000 0.000 0 0 0,4.000 0.000 0 0 0,3.000 0.000 0 0 0,-1.000 0.000 0 0 0,3.000 0.000 0 0 0,0.000 4.000 0 0 0,3.000 1.000 0 0 0,0.000 1.000 0 0 0,1.000-2.000 0 0 0,3.000-1.000 0 0 0,3.000-1.000 0 0 0,2.000-1.000 0 0 0,3.000 3.000 0 0 0,0.000 2.000 0 0 0,1.000-1.000 0 0 0,0.000-1.000 0 0 0,0.000-1.000 0 0 0,5.000 2.000 0 0 0,4.000 6.000 0 0 0,10.000 4.000 0 0 0,6.000 4.000 0 0 0,6.000 3.000 0 0 0,11.000 2.000 0 0 0,6.000 1.000 0 0 0,11.000 4.000 0 0 0,9.000 2.000 0 0 0,8.000-1.000 0 0 0,9.000-5.000 0 0 0,9.000-3.000 0 0 0,11.000-5.000 0 0 0,11.000-5.000 0 0 0,7.000-5.000 0 0 0,3.000-4.000 0 0 0,1.000-2.000 0 0 0,-5.000-5.000 0 0 0,-2.000-3.000 0 0 0,-1.000-3.000 0 0 0,-1.000-5.000 0 0 0,14.000-12.000 0 0 0,-13.000-1.000 0 0 0</inkml:trace>
</inkml:ink>
</file>

<file path=ppt/ink/ink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16854.000 16383 0 0,'0.000'4.000'0'0'0,"0.000"10.000"0"0"0,0.000 10.000 0 0 0,0.000 6.000 0 0 0,0.000 6.000 0 0 0,0.000 9.000 0 0 0,0.000 5.000 0 0 0,0.000 3.000 0 0 0,0.000-4.000 0 0 0,0.000-6.000 0 0 0,0.000-6.000 0 0 0,0.000-2.000 0 0 0,0.000-1.000 0 0 0,0.000-4.000 0 0 0,4.000-6.000 0 0 0,2.000-12.000 0 0 0,3.000-7.000 0 0 0,5.000-5.000 0 0 0,4.000-2.000 0 0 0,7.000-6.000 0 0 0,8.000-5.000 0 0 0,10.000-4.000 0 0 0,11.000-4.000 0 0 0,8.000-6.000 0 0 0,10.000-3.000 0 0 0,6.000 0.000 0 0 0,-3.000-4.000 0 0 0,-5.000 4.000 0 0 0,-3.000 3.000 0 0 0,-8.000 3.000 0 0 0,-10.000 4.000 0 0 0,-14.000 2.000 0 0 0,-8.000 4.000 0 0 0,-5.000 4.000 0 0 0,-2.000 1.000 0 0 0,0.000 0.000 0 0 0,1.000 3.000 0 0 0,-4.000 6.000 0 0 0,-8.000 3.000 0 0 0,-10.000 1.000 0 0 0,-14.000 0.000 0 0 0,-11.000 0.000 0 0 0,-11.000-2.000 0 0 0,-7.000-1.000 0 0 0,-8.000 0.000 0 0 0,1.000-1.000 0 0 0,-4.000 0.000 0 0 0,-1.000 0.000 0 0 0,5.000 0.000 0 0 0,4.000 0.000 0 0 0,0.000 0.000 0 0 0,5.000 0.000 0 0 0,5.000 0.000 0 0 0,5.000 0.000 0 0 0,12.000 0.000 0 0 0,13.000 4.000 0 0 0,17.000 1.000 0 0 0,14.000 5.000 0 0 0,16.000 3.000 0 0 0,17.000 5.000 0 0 0,17.000 3.000 0 0 0,27.000 11.000 0 0 0,22.000 7.000 0 0 0,24.000 6.000 0 0 0,10.000 4.000 0 0 0,5.000-3.000 0 0 0,-14.000-5.000 0 0 0,-19.000-5.000 0 0 0,-23.000-9.000 0 0 0,-26.000-9.000 0 0 0,-22.000-3.000 0 0 0,-17.000-4.000 0 0 0,-11.000-5.000 0 0 0,-7.000-2.000 0 0 0,-3.000-3.000 0 0 0,-5.000-1.000 0 0 0</inkml:trace>
</inkml:ink>
</file>

<file path=ppt/ink/ink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4794.000 17307.000 16383 0 0,'9.000'0.000'0'0'0,"30.000"-4.000"0"0"0,52.000-10.000 0 0 0,55.000-6.000 0 0 0,48.000-13.000 0 0 0,32.000-4.000 0 0 0,16.000-5.000 0 0 0,-1.000 1.000 0 0 0,-16.000 8.000 0 0 0,-30.000 5.000 0 0 0,-32.000 7.000 0 0 0,-27.000 7.000 0 0 0,-24.000 7.000 0 0 0,-18.000 3.000 0 0 0,-14.000 3.000 0 0 0,-7.000 2.000 0 0 0,-8.000 1.000 0 0 0,-11.000-1.000 0 0 0,-7.000 0.000 0 0 0,-6.000 0.000 0 0 0,-7.000 0.000 0 0 0,-5.000-1.000 0 0 0,-3.000 0.000 0 0 0,-1.000 0.000 0 0 0,-2.000 0.000 0 0 0,0.000 0.000 0 0 0,-8.000 0.000 0 0 0,-11.000 0.000 0 0 0,-11.000 0.000 0 0 0,-11.000 0.000 0 0 0,-20.000 0.000 0 0 0,-28.000-4.000 0 0 0,-36.000-2.000 0 0 0,-47.000-7.000 0 0 0,-42.000-2.000 0 0 0,-35.000 1.000 0 0 0,-16.000 0.000 0 0 0,8.000 1.000 0 0 0,19.000 4.000 0 0 0,34.000 3.000 0 0 0,43.000 2.000 0 0 0,33.000 2.000 0 0 0,30.000 2.000 0 0 0,20.000 0.000 0 0 0,15.000 1.000 0 0 0,10.000-1.000 0 0 0,6.000 1.000 0 0 0,2.000-1.000 0 0 0,7.000 5.000 0 0 0,4.000 5.000 0 0 0,9.000 0.000 0 0 0,8.000 0.000 0 0 0,8.000-3.000 0 0 0,10.000-2.000 0 0 0,13.000-2.000 0 0 0,12.000 2.000 0 0 0,24.000 5.000 0 0 0,27.000 9.000 0 0 0,39.000 5.000 0 0 0,41.000 3.000 0 0 0,22.000 5.000 0 0 0,7.000-3.000 0 0 0,-16.000-6.000 0 0 0,-20.000-7.000 0 0 0,-23.000-7.000 0 0 0,-33.000-4.000 0 0 0,-28.000 0.000 0 0 0,-21.000 1.000 0 0 0,-17.000-2.000 0 0 0,-15.000-1.000 0 0 0,-7.000-2.000 0 0 0,-6.000 0.000 0 0 0,-3.000 0.000 0 0 0,1.000-1.000 0 0 0,-1.000-1.000 0 0 0,2.000 5.000 0 0 0,0.000 1.000 0 0 0,1.000 5.000 0 0 0,-3.000 3.000 0 0 0,-10.000 1.000 0 0 0,-10.000-3.000 0 0 0,-9.000-2.000 0 0 0,-8.000-4.000 0 0 0,-9.000-2.000 0 0 0,-8.000-2.000 0 0 0,-7.000-1.000 0 0 0,-9.000 0.000 0 0 0,-12.000-1.000 0 0 0,-8.000 1.000 0 0 0,-9.000-1.000 0 0 0,1.000-3.000 0 0 0,1.000-2.000 0 0 0,10.000 1.000 0 0 0,8.000 0.000 0 0 0,9.000 2.000 0 0 0,10.000 1.000 0 0 0,7.000 1.000 0 0 0,6.000 1.000 0 0 0,2.000 0.000 0 0 0,2.000 0.000 0 0 0,9.000 0.000 0 0 0,11.000 1.000 0 0 0,10.000-1.000 0 0 0,12.000 0.000 0 0 0,11.000 0.000 0 0 0,13.000 0.000 0 0 0,16.000-4.000 0 0 0,26.000-1.000 0 0 0,33.000-1.000 0 0 0,32.000-6.000 0 0 0,33.000-6.000 0 0 0,10.000-4.000 0 0 0,-3.000-3.000 0 0 0,-17.000 0.000 0 0 0,-26.000 3.000 0 0 0,-30.000 6.000 0 0 0,-30.000 1.000 0 0 0,-26.000 3.000 0 0 0,-19.000 4.000 0 0 0,-13.000 4.000 0 0 0,-15.000 1.000 0 0 0,-14.000 2.000 0 0 0,-12.000 1.000 0 0 0,-11.000 1.000 0 0 0,-11.000 0.000 0 0 0,-15.000-1.000 0 0 0,-21.000 1.000 0 0 0,-40.000-1.000 0 0 0,-46.000 5.000 0 0 0,-59.000 8.000 0 0 0,-46.000 8.000 0 0 0,-17.000 3.000 0 0 0,-2.000 7.000 0 0 0,26.000-3.000 0 0 0,39.000-5.000 0 0 0,45.000-8.000 0 0 0,38.000-5.000 0 0 0,33.000-5.000 0 0 0,25.000-3.000 0 0 0,22.000-2.000 0 0 0,15.000-1.000 0 0 0,14.000 3.000 0 0 0,18.000 3.000 0 0 0,16.000-1.000 0 0 0,13.000-1.000 0 0 0,15.000 0.000 0 0 0,22.000 7.000 0 0 0,25.000 6.000 0 0 0,40.000 4.000 0 0 0,35.000 4.000 0 0 0,32.000 5.000 0 0 0,7.000 2.000 0 0 0,-8.000-4.000 0 0 0,-26.000-7.000 0 0 0,-32.000-2.000 0 0 0,-31.000-5.000 0 0 0,-24.000-4.000 0 0 0,-22.000-4.000 0 0 0,-16.000-3.000 0 0 0,-12.000-1.000 0 0 0,-5.000-1.000 0 0 0,-4.000-1.000 0 0 0,-5.000 4.000 0 0 0,-4.000 6.000 0 0 0,-10.000 1.000 0 0 0,-12.000-1.000 0 0 0,-12.000-2.000 0 0 0,-12.000-2.000 0 0 0,-3.000-2.000 0 0 0,-3.000-2.000 0 0 0,-4.000 0.000 0 0 0,-6.000-1.000 0 0 0,-7.000-1.000 0 0 0,-10.000 1.000 0 0 0,-6.000-1.000 0 0 0,-3.000 1.000 0 0 0,-4.000 0.000 0 0 0,2.000-4.000 0 0 0,3.000-2.000 0 0 0,15.000-3.000 0 0 0,8.000-1.000 0 0 0,10.000 2.000 0 0 0,8.000-3.000 0 0 0,10.000-2.000 0 0 0,9.000-4.000 0 0 0,11.000-3.000 0 0 0,11.000 1.000 0 0 0,13.000 1.000 0 0 0,15.000-1.000 0 0 0,31.000-2.000 0 0 0,55.000-5.000 0 0 0,72.000-3.000 0 0 0,103.000-8.000 0 0 0,96.000-7.000 0 0 0,65.000 5.000 0 0 0,25.000 8.000 0 0 0,-19.000 11.000 0 0 0,-48.000 7.000 0 0 0,-77.000 7.000 0 0 0,-83.000 4.000 0 0 0,-77.000 2.000 0 0 0,-65.000 6.000 0 0 0,-46.000 1.000 0 0 0,-44.000 0.000 0 0 0,-24.000 3.000 0 0 0,-22.000-1.000 0 0 0,-13.000 3.000 0 0 0,-19.000-1.000 0 0 0,-19.000-2.000 0 0 0,-30.000 1.000 0 0 0,-39.000 8.000 0 0 0,-41.000 4.000 0 0 0,-17.000-1.000 0 0 0,-8.000-4.000 0 0 0,16.000-6.000 0 0 0,24.000-3.000 0 0 0,28.000-5.000 0 0 0,26.000-1.000 0 0 0,25.000-2.000 0 0 0,19.000-1.000 0 0 0,18.000 0.000 0 0 0,14.000 0.000 0 0 0,10.000 0.000 0 0 0,9.000 5.000 0 0 0,13.000 1.000 0 0 0,17.000 0.000 0 0 0,13.000-1.000 0 0 0,13.000-1.000 0 0 0,12.000-1.000 0 0 0,19.000-1.000 0 0 0,15.000 0.000 0 0 0,10.000-1.000 0 0 0,2.000 0.000 0 0 0,-2.000-1.000 0 0 0,-5.000 1.000 0 0 0,-12.000 0.000 0 0 0,-15.000 0.000 0 0 0,-9.000 0.000 0 0 0,-9.000 0.000 0 0 0,-7.000 0.000 0 0 0,-18.000 0.000 0 0 0,-24.000 0.000 0 0 0,-36.000 0.000 0 0 0,-38.000 0.000 0 0 0,-44.000 0.000 0 0 0,-45.000 0.000 0 0 0,-35.000 0.000 0 0 0,-12.000 0.000 0 0 0,7.000 0.000 0 0 0,23.000-4.000 0 0 0,34.000-2.000 0 0 0,36.000-3.000 0 0 0,34.000-1.000 0 0 0,26.000 2.000 0 0 0,20.000 2.000 0 0 0,11.000-2.000 0 0 0,16.000 0.000 0 0 0,12.000 2.000 0 0 0,12.000 1.000 0 0 0,10.000 2.000 0 0 0,11.000 2.000 0 0 0,16.000 0.000 0 0 0,15.000 1.000 0 0 0,18.000 0.000 0 0 0,28.000-3.000 0 0 0,20.000-2.000 0 0 0,8.000 0.000 0 0 0,1.000 1.000 0 0 0,-11.000 1.000 0 0 0,-18.000 1.000 0 0 0,-21.000 1.000 0 0 0,-17.000 0.000 0 0 0,-16.000 1.000 0 0 0,-15.000 1.000 0 0 0,-10.000-1.000 0 0 0,-6.000 0.000 0 0 0,-11.000 0.000 0 0 0,-13.000 0.000 0 0 0,-11.000 0.000 0 0 0,-12.000-4.000 0 0 0,-11.000-1.000 0 0 0,-8.000 0.000 0 0 0,-5.000 0.000 0 0 0,0.000 2.000 0 0 0,0.000 1.000 0 0 0,3.000 1.000 0 0 0,5.000 1.000 0 0 0,5.000 4.000 0 0 0,3.000 2.000 0 0 0,7.000 3.000 0 0 0,11.000 1.000 0 0 0,16.000-1.000 0 0 0,19.000-3.000 0 0 0,18.000-2.000 0 0 0,27.000-1.000 0 0 0,47.000-2.000 0 0 0,54.000-1.000 0 0 0,76.000 0.000 0 0 0,79.000-1.000 0 0 0,50.000 1.000 0 0 0,24.000-1.000 0 0 0,-6.000 1.000 0 0 0,-25.000 0.000 0 0 0,-50.000 0.000 0 0 0,-54.000 0.000 0 0 0,-60.000 0.000 0 0 0,-52.000 0.000 0 0 0,-43.000 0.000 0 0 0,-37.000 0.000 0 0 0,-26.000 0.000 0 0 0,-16.000 0.000 0 0 0,-10.000 0.000 0 0 0,-8.000 4.000 0 0 0,-10.000 1.000 0 0 0,-14.000 1.000 0 0 0,-9.000-2.000 0 0 0,-13.000-1.000 0 0 0,-10.000-5.000 0 0 0,-9.000-3.000 0 0 0,-8.000-4.000 0 0 0,-10.000-1.000 0 0 0,-10.000 2.000 0 0 0,-20.000 2.000 0 0 0,-34.000 1.000 0 0 0,-48.000 11.000 0 0 0,-59.000 8.000 0 0 0,-42.000 10.000 0 0 0,-35.000 5.000 0 0 0,-9.000 6.000 0 0 0,19.000 1.000 0 0 0,37.000-1.000 0 0 0,47.000-7.000 0 0 0,51.000-8.000 0 0 0,38.000-4.000 0 0 0,29.000-3.000 0 0 0,21.000-1.000 0 0 0,12.000-3.000 0 0 0,7.000 3.000 0 0 0,6.000-2.000 0 0 0,2.000-2.000 0 0 0,6.000-3.000 0 0 0,8.000-2.000 0 0 0,7.000-2.000 0 0 0,7.000 0.000 0 0 0,12.000-1.000 0 0 0,14.000-1.000 0 0 0,15.000 1.000 0 0 0,15.000-1.000 0 0 0,16.000-3.000 0 0 0,17.000-2.000 0 0 0,19.000-3.000 0 0 0,30.000-5.000 0 0 0,42.000-4.000 0 0 0,46.000-7.000 0 0 0,26.000 0.000 0 0 0,1.000 1.000 0 0 0,-21.000 4.000 0 0 0,-32.000 6.000 0 0 0,-28.000 5.000 0 0 0,-26.000 4.000 0 0 0,-25.000 3.000 0 0 0,-14.000 2.000 0 0 0,-16.000 0.000 0 0 0,-7.000 1.000 0 0 0,-3.000 0.000 0 0 0,-2.000 0.000 0 0 0,-1.000 0.000 0 0 0,-9.000 3.000 0 0 0,-6.000 2.000 0 0 0,-4.000 0.000 0 0 0,-4.000-2.000 0 0 0,-9.000-1.000 0 0 0,-12.000-1.000 0 0 0,-10.000-1.000 0 0 0,-8.000-1.000 0 0 0,-10.000 0.000 0 0 0,-5.000 0.000 0 0 0,-1.000-1.000 0 0 0,0.000 1.000 0 0 0,1.000 0.000 0 0 0,2.000 0.000 0 0 0,6.000-4.000 0 0 0,2.000-2.000 0 0 0,5.000 1.000 0 0 0</inkml:trace>
</inkml:ink>
</file>

<file path=ppt/ink/ink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5404.000 17256.000 16383 0 0,'-8.000'0.000'0'0'0,"-7.000"0.000"0"0"0,-5.000 0.000 0 0 0,-4.000 0.000 0 0 0,-1.000 0.000 0 0 0,-1.000 0.000 0 0 0,0.000 0.000 0 0 0,1.000 0.000 0 0 0,-1.000 0.000 0 0 0,1.000 0.000 0 0 0,0.000 0.000 0 0 0,1.000 0.000 0 0 0,4.000 4.000 0 0 0,5.000 6.000 0 0 0,6.000 5.000 0 0 0,4.000 4.000 0 0 0,7.000-1.000 0 0 0,3.000 0.000 0 0 0,1.000 2.000 0 0 0,-1.000 1.000 0 0 0,-1.000 2.000 0 0 0,-1.000 0.000 0 0 0,-2.000 1.000 0 0 0,0.000 0.000 0 0 0,-1.000 1.000 0 0 0,0.000-1.000 0 0 0,-4.000-3.000 0 0 0,-6.000-6.000 0 0 0,-5.000-6.000 0 0 0,-4.000-3.000 0 0 0,-3.000-4.000 0 0 0,-3.000-2.000 0 0 0,0.000 0.000 0 0 0,0.000-1.000 0 0 0,8.000-5.000 0 0 0,11.000 0.000 0 0 0,15.000-4.000 0 0 0,10.000 0.000 0 0 0,10.000 1.000 0 0 0,8.000-1.000 0 0 0,11.000 0.000 0 0 0,13.000-1.000 0 0 0,22.000-4.000 0 0 0,29.000 1.000 0 0 0,41.000-1.000 0 0 0,41.000 2.000 0 0 0,32.000-6.000 0 0 0,23.000 1.000 0 0 0,3.000 0.000 0 0 0,-17.000 2.000 0 0 0,-28.000 4.000 0 0 0,-36.000 5.000 0 0 0,-39.000 2.000 0 0 0,-39.000 3.000 0 0 0,-30.000 2.000 0 0 0,-21.000 0.000 0 0 0,-11.000 1.000 0 0 0,-6.000 0.000 0 0 0,-2.000-1.000 0 0 0,-2.000 1.000 0 0 0,0.000-1.000 0 0 0,0.000 0.000 0 0 0,1.000 1.000 0 0 0,1.000-1.000 0 0 0,1.000 0.000 0 0 0,0.000 0.000 0 0 0,0.000 0.000 0 0 0,5.000-1.000 0 0 0,5.000 6.000 0 0 0,5.000 0.000 0 0 0,5.000 0.000 0 0 0,-2.000 0.000 0 0 0,-3.000-2.000 0 0 0,-5.000-2.000 0 0 0,1.000 0.000 0 0 0,-2.000 0.000 0 0 0,-2.000-1.000 0 0 0,-3.000 0.000 0 0 0,-1.000-1.000 0 0 0,-1.000 1.000 0 0 0,-2.000 0.000 0 0 0,0.000 0.000 0 0 0,0.000 0.000 0 0 0,0.000 0.000 0 0 0,0.000 0.000 0 0 0,0.000 0.000 0 0 0,0.000 0.000 0 0 0,0.000 0.000 0 0 0,5.000 0.000 0 0 0,5.000 0.000 0 0 0,5.000 0.000 0 0 0,4.000 0.000 0 0 0,8.000 0.000 0 0 0,-1.000 0.000 0 0 0,-1.000 0.000 0 0 0,-5.000 0.000 0 0 0,-1.000 0.000 0 0 0,-4.000 0.000 0 0 0,-4.000 0.000 0 0 0,-5.000 0.000 0 0 0,-2.000 0.000 0 0 0,-3.000 0.000 0 0 0,4.000 4.000 0 0 0,0.000 1.000 0 0 0,0.000 5.000 0 0 0,-2.000 0.000 0 0 0,0.000-2.000 0 0 0,-1.000-2.000 0 0 0,-1.000-2.000 0 0 0,-9.000-2.000 0 0 0,-15.000-1.000 0 0 0,-12.000-1.000 0 0 0,-8.000 0.000 0 0 0,-10.000 0.000 0 0 0,-7.000-1.000 0 0 0,-11.000 1.000 0 0 0,-9.000 0.000 0 0 0,-8.000 0.000 0 0 0,-5.000-1.000 0 0 0,-8.000 1.000 0 0 0,-7.000 0.000 0 0 0,-6.000 0.000 0 0 0,0.000 0.000 0 0 0,3.000 0.000 0 0 0,4.000 0.000 0 0 0,7.000 0.000 0 0 0,14.000 0.000 0 0 0,12.000 0.000 0 0 0,10.000 5.000 0 0 0,9.000 0.000 0 0 0,5.000 0.000 0 0 0,7.000 0.000 0 0 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11130.000 17286.000 16383 0 0,'-29.000'0.000'0'0'0,"-63.000"-9.000"0"0"0,-86.000-2.000 0 0 0,-80.000-3.000 0 0 0,-57.000-8.000 0 0 0,-38.000-1.000 0 0 0,-12.000 1.000 0 0 0,10.000-6.000 0 0 0,21.000 4.000 0 0 0,28.000 4.000 0 0 0,35.000 7.000 0 0 0,33.000 4.000 0 0 0,25.000 5.000 0 0 0,28.000 3.000 0 0 0,20.000 1.000 0 0 0,22.000 1.000 0 0 0,10.000 0.000 0 0 0,20.000 0.000 0 0 0,16.000 0.000 0 0 0,13.000 0.000 0 0 0,8.000-1.000 0 0 0,4.000 0.000 0 0 0,2.000 0.000 0 0 0,1.000-4.000 0 0 0,0.000-1.000 0 0 0,-2.000-1.000 0 0 0,0.000 2.000 0 0 0,-5.000 1.000 0 0 0,-6.000 1.000 0 0 0,-6.000 1.000 0 0 0,-4.000 1.000 0 0 0,-7.000 0.000 0 0 0,-4.000 0.000 0 0 0,0.000 0.000 0 0 0,0.000 0.000 0 0 0,1.000 0.000 0 0 0,2.000 1.000 0 0 0,10.000-1.000 0 0 0,7.000 0.000 0 0 0,5.000 4.000 0 0 0,4.000 1.000 0 0 0,6.000 5.000 0 0 0,3.000 0.000 0 0 0,3.000 2.000 0 0 0,9.000-1.000 0 0 0,4.000-1.000 0 0 0,3.000-4.000 0 0 0,1.000-2.000 0 0 0,4.000-2.000 0 0 0,0.000-1.000 0 0 0,-4.000-1.000 0 0 0,0.000 0.000 0 0 0,4.000-1.000 0 0 0,5.000 1.000 0 0 0,5.000-1.000 0 0 0,-1.000 1.000 0 0 0,0.000 0.000 0 0 0,3.000 0.000 0 0 0,1.000 0.000 0 0 0,1.000 0.000 0 0 0,10.000 0.000 0 0 0,12.000 0.000 0 0 0,11.000 0.000 0 0 0,12.000 0.000 0 0 0,8.000 4.000 0 0 0,7.000 1.000 0 0 0,11.000 1.000 0 0 0,18.000 2.000 0 0 0,12.000 5.000 0 0 0,9.000-1.000 0 0 0,7.000 3.000 0 0 0,1.000 2.000 0 0 0,-3.000-1.000 0 0 0,-4.000 0.000 0 0 0,-3.000 2.000 0 0 0,-8.000-2.000 0 0 0,-4.000 0.000 0 0 0,-1.000-2.000 0 0 0,1.000 0.000 0 0 0,0.000-2.000 0 0 0,5.000-3.000 0 0 0,7.000 1.000 0 0 0,6.000-2.000 0 0 0,5.000 3.000 0 0 0,3.000-1.000 0 0 0,2.000-2.000 0 0 0,-3.000 2.000 0 0 0,-5.000-1.000 0 0 0,-5.000 2.000 0 0 0,-5.000-1.000 0 0 0,-7.000 3.000 0 0 0,-4.000 2.000 0 0 0,-1.000 3.000 0 0 0,-3.000-1.000 0 0 0,0.000 0.000 0 0 0,1.000 2.000 0 0 0,2.000-3.000 0 0 0,2.000 1.000 0 0 0,2.000-4.000 0 0 0,1.000 2.000 0 0 0,4.000-3.000 0 0 0,3.000 0.000 0 0 0,0.000 0.000 0 0 0,3.000 0.000 0 0 0,-1.000 0.000 0 0 0,4.000-4.000 0 0 0,-1.000-2.000 0 0 0,-2.000 1.000 0 0 0,1.000 1.000 0 0 0,-1.000-3.000 0 0 0,3.000-1.000 0 0 0,6.000 3.000 0 0 0,6.000 0.000 0 0 0,6.000 7.000 0 0 0,6.000 1.000 0 0 0,2.000-2.000 0 0 0,-2.000-3.000 0 0 0,1.000-3.000 0 0 0,-1.000-3.000 0 0 0,-7.000-2.000 0 0 0,-5.000-2.000 0 0 0,3.000 0.000 0 0 0,0.000-1.000 0 0 0,0.000 1.000 0 0 0,-4.000-1.000 0 0 0,-7.000 1.000 0 0 0,-6.000-1.000 0 0 0,-8.000 1.000 0 0 0,-5.000 0.000 0 0 0,-2.000 0.000 0 0 0,0.000 0.000 0 0 0,1.000 0.000 0 0 0,0.000 0.000 0 0 0,2.000 0.000 0 0 0,1.000 0.000 0 0 0,-3.000 0.000 0 0 0,-2.000-4.000 0 0 0,1.000-1.000 0 0 0,1.000-5.000 0 0 0,1.000 1.000 0 0 0,-7.000 0.000 0 0 0,-6.000 3.000 0 0 0,-4.000 2.000 0 0 0,-8.000-2.000 0 0 0,-6.000-1.000 0 0 0,-11.000-2.000 0 0 0,-5.000-1.000 0 0 0,-3.000-2.000 0 0 0,-1.000 1.000 0 0 0,1.000-2.000 0 0 0,1.000-3.000 0 0 0,-3.000-3.000 0 0 0,0.000-2.000 0 0 0,-4.000-2.000 0 0 0,0.000-1.000 0 0 0,-2.000 0.000 0 0 0,-3.000-1.000 0 0 0,1.000 4.000 0 0 0,-1.000 2.000 0 0 0,-3.000-1.000 0 0 0,-1.000 0.000 0 0 0,-3.000-1.000 0 0 0,0.000-2.000 0 0 0,-2.000 0.000 0 0 0,0.000-1.000 0 0 0,-5.000 4.000 0 0 0,-1.000 1.000 0 0 0,-3.000-1.000 0 0 0,-6.000 4.000 0 0 0,1.000 0.000 0 0 0,-1.000-1.000 0 0 0,-3.000 2.000 0 0 0,-2.000 4.000 0 0 0,-2.000 3.000 0 0 0,-2.000-1.000 0 0 0,0.000 2.000 0 0 0,-4.000 1.000 0 0 0,-3.000 2.000 0 0 0,1.000 2.000 0 0 0,-3.000 1.000 0 0 0,-4.000 0.000 0 0 0,0.000 1.000 0 0 0,2.000 1.000 0 0 0,-1.000-1.000 0 0 0,1.000 1.000 0 0 0,3.000-1.000 0 0 0,-2.000 0.000 0 0 0,1.000 0.000 0 0 0,-2.000 0.000 0 0 0,-4.000 0.000 0 0 0,-7.000 0.000 0 0 0,-4.000 0.000 0 0 0,-11.000 0.000 0 0 0,-11.000 0.000 0 0 0,-9.000 0.000 0 0 0,-21.000-4.000 0 0 0,-18.000-2.000 0 0 0,-16.000-3.000 0 0 0,-20.000-1.000 0 0 0,-11.000 2.000 0 0 0,-10.000-2.000 0 0 0,-1.000 0.000 0 0 0,2.000-1.000 0 0 0,5.000 0.000 0 0 0,8.000-6.000 0 0 0,6.000 0.000 0 0 0,9.000 3.000 0 0 0,5.000 0.000 0 0 0,6.000 2.000 0 0 0,15.000-1.000 0 0 0,18.000 1.000 0 0 0,16.000 4.000 0 0 0,14.000-2.000 0 0 0,7.000 1.000 0 0 0,11.000-2.000 0 0 0,7.000 1.000 0 0 0,7.000 2.000 0 0 0,7.000 2.000 0 0 0,5.000 3.000 0 0 0,0.000 1.000 0 0 0,0.000 2.000 0 0 0,2.000 0.000 0 0 0,-4.000 0.000 0 0 0,-7.000 1.000 0 0 0,-7.000-1.000 0 0 0,-7.000-4.000 0 0 0,-7.000-1.000 0 0 0,-2.000 0.000 0 0 0,-2.000 1.000 0 0 0,-4.000 1.000 0 0 0,-1.000 1.000 0 0 0,1.000 1.000 0 0 0,1.000 0.000 0 0 0,3.000 1.000 0 0 0,9.000 1.000 0 0 0,9.000-1.000 0 0 0,8.000 0.000 0 0 0,7.000 0.000 0 0 0,4.000 0.000 0 0 0,7.000 5.000 0 0 0,7.000 4.000 0 0 0,10.000 2.000 0 0 0,9.000-2.000 0 0 0,12.000 3.000 0 0 0,7.000 2.000 0 0 0,20.000 8.000 0 0 0,15.000 4.000 0 0 0,22.000 6.000 0 0 0,22.000 2.000 0 0 0,18.000 7.000 0 0 0,5.000 1.000 0 0 0,-3.000-3.000 0 0 0,-10.000-3.000 0 0 0,-12.000-4.000 0 0 0,-11.000-8.000 0 0 0,-8.000-7.000 0 0 0,-10.000-7.000 0 0 0,-10.000-6.000 0 0 0,-6.000-2.000 0 0 0,-10.000-2.000 0 0 0,0.000-2.000 0 0 0,1.000 1.000 0 0 0,3.000-1.000 0 0 0,11.000 1.000 0 0 0,11.000-4.000 0 0 0,5.000-1.000 0 0 0,7.000-3.000 0 0 0,8.000-1.000 0 0 0,6.000-2.000 0 0 0,-1.000 0.000 0 0 0,-6.000 3.000 0 0 0,-6.000 2.000 0 0 0,-5.000 3.000 0 0 0,-7.000 2.000 0 0 0,-9.000 2.000 0 0 0,-3.000 0.000 0 0 0,0.000 0.000 0 0 0,3.000-3.000 0 0 0,2.000-2.000 0 0 0,15.000-4.000 0 0 0,5.000-1.000 0 0 0,5.000 2.000 0 0 0,4.000-2.000 0 0 0,-3.000 0.000 0 0 0,-9.000-1.000 0 0 0,-6.000 0.000 0 0 0,-8.000 3.000 0 0 0,-12.000-3.000 0 0 0,-11.000 2.000 0 0 0,-6.000 2.000 0 0 0,-1.000 2.000 0 0 0,-8.000-2.000 0 0 0,-1.000 0.000 0 0 0,3.000 2.000 0 0 0,-1.000 0.000 0 0 0,3.000-1.000 0 0 0,-1.000-1.000 0 0 0,-2.000 1.000 0 0 0,-3.000 2.000 0 0 0,-2.000 1.000 0 0 0,-2.000 1.000 0 0 0,-1.000 1.000 0 0 0,0.000 1.000 0 0 0,-1.000 1.000 0 0 0,0.000-1.000 0 0 0,-1.000 4.000 0 0 0,1.000 2.000 0 0 0,0.000-1.000 0 0 0,1.000 0.000 0 0 0,-5.000 2.000 0 0 0,-6.000 5.000 0 0 0,-4.000 3.000 0 0 0,-1.000 5.000 0 0 0,3.000 2.000 0 0 0,-1.000 2.000 0 0 0,2.000 1.000 0 0 0,3.000 0.000 0 0 0,-1.000 0.000 0 0 0,-4.000 0.000 0 0 0,-3.000 0.000 0 0 0,-3.000 0.000 0 0 0,-3.000-1.000 0 0 0,-5.000 1.000 0 0 0,-7.000-5.000 0 0 0,-9.000-1.000 0 0 0,-7.000-4.000 0 0 0,-6.000-5.000 0 0 0,-10.000 1.000 0 0 0,-15.000-3.000 0 0 0,-10.000 3.000 0 0 0,-19.000-1.000 0 0 0,-14.000-3.000 0 0 0,-16.000-6.000 0 0 0,-1.000-3.000 0 0 0,8.000-6.000 0 0 0,9.000-1.000 0 0 0,14.000-4.000 0 0 0,13.000 2.000 0 0 0,11.000 1.000 0 0 0,8.000 3.000 0 0 0,12.000-2.000 0 0 0,6.000 2.000 0 0 0,5.000-4.000 0 0 0,3.000 2.000 0 0 0,6.000-3.000 0 0 0,8.000-4.000 0 0 0,9.000 2.000 0 0 0,11.000 3.000 0 0 0,7.000 3.000 0 0 0,11.000 3.000 0 0 0,5.000 2.000 0 0 0,2.000 2.000 0 0 0,7.000 1.000 0 0 0,19.000 1.000 0 0 0,24.000 0.000 0 0 0,40.000-1.000 0 0 0,36.000 1.000 0 0 0,46.000-1.000 0 0 0,25.000 0.000 0 0 0,7.000 0.000 0 0 0,-16.000 0.000 0 0 0,-28.000 0.000 0 0 0,-35.000 0.000 0 0 0,-31.000 0.000 0 0 0,-28.000 0.000 0 0 0,-19.000 0.000 0 0 0,-18.000 0.000 0 0 0,-16.000 0.000 0 0 0,-10.000 0.000 0 0 0,-8.000 0.000 0 0 0,-3.000 0.000 0 0 0,-2.000 4.000 0 0 0,-5.000 6.000 0 0 0,0.000 1.000 0 0 0,-3.000 2.000 0 0 0,0.000 0.000 0 0 0,-2.000 1.000 0 0 0,-7.000-1.000 0 0 0,-9.000-3.000 0 0 0,-15.000-4.000 0 0 0,-17.000-2.000 0 0 0,-14.000-2.000 0 0 0,-16.000-2.000 0 0 0,-25.000-8.000 0 0 0,-34.000-8.000 0 0 0,-37.000-13.000 0 0 0,-24.000-6.000 0 0 0,-13.000-1.000 0 0 0,19.000 6.000 0 0 0,28.000 3.000 0 0 0,23.000 3.000 0 0 0,30.000 1.000 0 0 0,24.000 0.000 0 0 0,16.000 0.000 0 0 0,14.000 4.000 0 0 0,11.000 1.000 0 0 0,8.000 4.000 0 0 0,3.000-1.000 0 0 0,2.000 3.000 0 0 0,1.000 4.000 0 0 0,0.000 2.000 0 0 0,-1.000 3.000 0 0 0,-5.000 2.000 0 0 0,-2.000 1.000 0 0 0,-8.000 0.000 0 0 0,-15.000 1.000 0 0 0,-23.000 0.000 0 0 0,-36.000 3.000 0 0 0,-53.000 2.000 0 0 0,-61.000 0.000 0 0 0,-58.000-2.000 0 0 0,-35.000-1.000 0 0 0,-8.000-1.000 0 0 0,25.000-5.000 0 0 0,40.000-7.000 0 0 0,52.000 0.000 0 0 0,49.000-4.000 0 0 0,39.000 1.000 0 0 0,32.000-2.000 0 0 0,23.000-2.000 0 0 0,18.000 2.000 0 0 0,5.000 3.000 0 0 0,2.000 0.000 0 0 0,-1.000 2.000 0 0 0,-5.000-2.000 0 0 0,-7.000 1.000 0 0 0,-8.000 3.000 0 0 0,-4.000 3.000 0 0 0,0.000 2.000 0 0 0,-2.000 1.000 0 0 0,8.000 1.000 0 0 0,5.000 2.000 0 0 0,4.000-1.000 0 0 0,6.000 1.000 0 0 0,7.000-1.000 0 0 0,1.000 0.000 0 0 0,4.000 5.000 0 0 0,-2.000 0.000 0 0 0,-3.000 1.000 0 0 0,1.000-2.000 0 0 0,3.000-1.000 0 0 0,3.000-1.000 0 0 0,-2.000-1.000 0 0 0,1.000-1.000 0 0 0,1.000 0.000 0 0 0,3.000 0.000 0 0 0,1.000 0.000 0 0 0,5.000 4.000 0 0 0,3.000 1.000 0 0 0,0.000 0.000 0 0 0,-1.000 3.000 0 0 0,-1.000 1.000 0 0 0,-1.000-2.000 0 0 0,-1.000-2.000 0 0 0,-1.000 3.000 0 0 0,4.000 3.000 0 0 0,10.000 5.000 0 0 0,10.000-1.000 0 0 0,9.000-3.000 0 0 0,8.000-3.000 0 0 0,9.000 1.000 0 0 0,12.000 2.000 0 0 0,16.000 4.000 0 0 0,25.000 4.000 0 0 0,31.000 1.000 0 0 0,26.000-2.000 0 0 0,14.000 0.000 0 0 0,-1.000 1.000 0 0 0,-13.000 1.000 0 0 0,-19.000-4.000 0 0 0,-19.000 1.000 0 0 0,-24.000-4.000 0 0 0,-19.000 1.000 0 0 0,-15.000-3.000 0 0 0,-15.000 1.000 0 0 0,-7.000-2.000 0 0 0,-2.000-3.000 0 0 0,-1.000-2.000 0 0 0,3.000-3.000 0 0 0,1.000-1.000 0 0 0,-2.000 2.000 0 0 0,-4.000 5.000 0 0 0,-9.000 2.000 0 0 0,-12.000-2.000 0 0 0,-14.000-3.000 0 0 0,-16.000-1.000 0 0 0,-9.000-7.000 0 0 0,-9.000-2.000 0 0 0,-4.000-5.000 0 0 0,-3.000-5.000 0 0 0,-4.000-4.000 0 0 0,5.000-4.000 0 0 0,6.000 3.000 0 0 0,7.000 0.000 0 0 0,4.000-1.000 0 0 0,6.000 3.000 0 0 0,5.000 4.000 0 0 0,4.000 5.000 0 0 0,8.000-1.000 0 0 0,2.000 2.000 0 0 0,2.000 1.000 0 0 0,-1.000 2.000 0 0 0,-1.000 2.000 0 0 0,-2.000 1.000 0 0 0,-5.000 1.000 0 0 0,-6.000 0.000 0 0 0,-2.000 0.000 0 0 0,1.000 1.000 0 0 0,-1.000-1.000 0 0 0,-5.000 0.000 0 0 0,-2.000 0.000 0 0 0,1.000 0.000 0 0 0,-4.000 0.000 0 0 0,-8.000 0.000 0 0 0,-19.000 0.000 0 0 0,-14.000 0.000 0 0 0,-17.000 0.000 0 0 0,-20.000 5.000 0 0 0,-23.000 0.000 0 0 0,-2.000 0.000 0 0 0,7.000-1.000 0 0 0,11.000-1.000 0 0 0,19.000-1.000 0 0 0,21.000-1.000 0 0 0,17.000 0.000 0 0 0,12.000-1.000 0 0 0,13.000 0.000 0 0 0,11.000-1.000 0 0 0,6.000 1.000 0 0 0,6.000 0.000 0 0 0,2.000 0.000 0 0 0,1.000 0.000 0 0 0,8.000 0.000 0 0 0,11.000 0.000 0 0 0,10.000 0.000 0 0 0,8.000 0.000 0 0 0,10.000 0.000 0 0 0,13.000 0.000 0 0 0,16.000 0.000 0 0 0,24.000-4.000 0 0 0,37.000-2.000 0 0 0,34.000 1.000 0 0 0,31.000 1.000 0 0 0,9.000 1.000 0 0 0,-3.000 1.000 0 0 0,-21.000 1.000 0 0 0,-26.000 0.000 0 0 0,-28.000 1.000 0 0 0,-29.000 0.000 0 0 0,-20.000 5.000 0 0 0,-16.000 1.000 0 0 0,-13.000-1.000 0 0 0,-7.000-1.000 0 0 0,-8.000 4.000 0 0 0,-3.000-1.000 0 0 0,0.000 3.000 0 0 0,-2.000 5.000 0 0 0,-4.000 3.000 0 0 0,-3.000 2.000 0 0 0,-3.000 3.000 0 0 0,-6.000-3.000 0 0 0,-6.000 0.000 0 0 0,-6.000-5.000 0 0 0,-5.000-4.000 0 0 0,-11.000 1.000 0 0 0,-5.000-3.000 0 0 0,-8.000-2.000 0 0 0,-13.000 1.000 0 0 0,-10.000 0.000 0 0 0,-6.000 2.000 0 0 0,-10.000 0.000 0 0 0,-1.000-2.000 0 0 0,3.000-2.000 0 0 0,6.000-3.000 0 0 0,4.000-1.000 0 0 0,5.000-1.000 0 0 0,6.000-1.000 0 0 0,9.000 0.000 0 0 0,5.000-1.000 0 0 0,2.000 1.000 0 0 0,0.000-1.000 0 0 0,-1.000 1.000 0 0 0,0.000 0.000 0 0 0,2.000 0.000 0 0 0,5.000 0.000 0 0 0,9.000-4.000 0 0 0,9.000-6.000 0 0 0,9.000-5.000 0 0 0,9.000 0.000 0 0 0,10.000-1.000 0 0 0,7.000 1.000 0 0 0,6.000 0.000 0 0 0,7.000-2.000 0 0 0,7.000-3.000 0 0 0,11.000-1.000 0 0 0,9.000 3.000 0 0 0,-1.000 4.000 0 0 0,4.000 0.000 0 0 0,-1.000 3.000 0 0 0,-1.000 3.000 0 0 0,-6.000 3.000 0 0 0,-3.000 2.000 0 0 0,-6.000 2.000 0 0 0,-5.000 1.000 0 0 0,-6.000 1.000 0 0 0,-10.000-1.000 0 0 0,-15.000 1.000 0 0 0,-10.000-1.000 0 0 0,-14.000-3.000 0 0 0,-12.000-3.000 0 0 0,-9.000-3.000 0 0 0,-9.000-1.000 0 0 0,-10.000 2.000 0 0 0,-7.000 2.000 0 0 0,-4.000 2.000 0 0 0,-3.000 2.000 0 0 0,3.000 1.000 0 0 0,0.000 0.000 0 0 0,5.000 2.000 0 0 0,4.000-1.000 0 0 0,9.000 0.000 0 0 0,9.000 1.000 0 0 0,8.000-1.000 0 0 0,5.000 0.000 0 0 0,4.000 0.000 0 0 0,2.000 0.000 0 0 0,6.000-4.000 0 0 0,5.000-5.000 0 0 0,5.000-2.000 0 0 0</inkml:trace>
</inkml:ink>
</file>

<file path=ppt/ink/ink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11357.000 17291.000 16383 0 0,'-33.000'0.000'0'0'0,"-48.000"-4.000"0"0"0,-60.000-10.000 0 0 0,-52.000-6.000 0 0 0,-30.000-5.000 0 0 0,-18.000-5.000 0 0 0,-6.000 2.000 0 0 0,2.000 1.000 0 0 0,-2.000 6.000 0 0 0,6.000 6.000 0 0 0,9.000 2.000 0 0 0,9.000 2.000 0 0 0,23.000 4.000 0 0 0,24.000 3.000 0 0 0,26.000 2.000 0 0 0,25.000 1.000 0 0 0,31.000 1.000 0 0 0,18.000 1.000 0 0 0,14.000 0.000 0 0 0,14.000-1.000 0 0 0,6.000 1.000 0 0 0,7.000-1.000 0 0 0,4.000 0.000 0 0 0,0.000 0.000 0 0 0,-3.000 0.000 0 0 0,-5.000 0.000 0 0 0,1.000 0.000 0 0 0,-1.000 0.000 0 0 0,-3.000 0.000 0 0 0,-7.000 0.000 0 0 0,-3.000 0.000 0 0 0,-5.000 0.000 0 0 0,3.000 0.000 0 0 0,-1.000 0.000 0 0 0,-5.000 0.000 0 0 0,-4.000 0.000 0 0 0,-3.000-4.000 0 0 0,-8.000-1.000 0 0 0,-2.000-1.000 0 0 0,-1.000-2.000 0 0 0,-5.000-1.000 0 0 0,1.000 2.000 0 0 0,1.000 2.000 0 0 0,2.000 2.000 0 0 0,7.000 1.000 0 0 0,6.000 1.000 0 0 0,11.000 1.000 0 0 0,3.000 0.000 0 0 0,5.000 0.000 0 0 0,3.000 1.000 0 0 0,0.000-1.000 0 0 0,0.000 0.000 0 0 0,3.000 0.000 0 0 0,4.000 1.000 0 0 0,1.000-1.000 0 0 0,1.000 0.000 0 0 0,0.000 0.000 0 0 0,0.000 0.000 0 0 0,3.000 0.000 0 0 0,-2.000 0.000 0 0 0,-3.000 0.000 0 0 0,1.000 0.000 0 0 0,-7.000 0.000 0 0 0,-3.000 0.000 0 0 0,-3.000 0.000 0 0 0,-1.000 0.000 0 0 0,-5.000 0.000 0 0 0,3.000 0.000 0 0 0,3.000 0.000 0 0 0,0.000 0.000 0 0 0,1.000 0.000 0 0 0,5.000 0.000 0 0 0,4.000 0.000 0 0 0,2.000 0.000 0 0 0,-2.000 0.000 0 0 0,-2.000 0.000 0 0 0,2.000 0.000 0 0 0,-2.000 0.000 0 0 0,-1.000 0.000 0 0 0,2.000 0.000 0 0 0,4.000 0.000 0 0 0,0.000 0.000 0 0 0,1.000 0.000 0 0 0,-1.000 0.000 0 0 0,2.000 0.000 0 0 0,-3.000 0.000 0 0 0,-6.000 0.000 0 0 0,-10.000 0.000 0 0 0,-6.000 0.000 0 0 0,-8.000 0.000 0 0 0,1.000 0.000 0 0 0,7.000 0.000 0 0 0,5.000 0.000 0 0 0,4.000 0.000 0 0 0,6.000 0.000 0 0 0,6.000 0.000 0 0 0,6.000 0.000 0 0 0,12.000 0.000 0 0 0,14.000 0.000 0 0 0,12.000 0.000 0 0 0,9.000 0.000 0 0 0,6.000 4.000 0 0 0,8.000 1.000 0 0 0,7.000 5.000 0 0 0,10.000 3.000 0 0 0,6.000 5.000 0 0 0,2.000 3.000 0 0 0,4.000-2.000 0 0 0,0.000 0.000 0 0 0,-5.000-3.000 0 0 0,-3.000-5.000 0 0 0,-2.000-4.000 0 0 0,-2.000-3.000 0 0 0,-3.000-2.000 0 0 0,-5.000-2.000 0 0 0,-2.000 0.000 0 0 0,-1.000-1.000 0 0 0,-4.000 0.000 0 0 0,-2.000 0.000 0 0 0,-3.000 1.000 0 0 0,-1.000 0.000 0 0 0,-4.000-1.000 0 0 0</inkml:trace>
</inkml:ink>
</file>

<file path=ppt/ink/ink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4286.000 17269.000 16383 0 0,'13.000'0.000'0'0'0,"20.000"0.000"0"0"0,25.000 0.000 0 0 0,24.000 0.000 0 0 0,14.000-4.000 0 0 0,12.000-2.000 0 0 0,-5.000 1.000 0 0 0,2.000-3.000 0 0 0,-2.000-1.000 0 0 0,-5.000-2.000 0 0 0,-7.000 0.000 0 0 0,-6.000 3.000 0 0 0,-6.000 1.000 0 0 0,-3.000 0.000 0 0 0,-3.000-1.000 0 0 0,-1.000 2.000 0 0 0,-5.000 2.000 0 0 0,0.000 1.000 0 0 0,-1.000 2.000 0 0 0,2.000 0.000 0 0 0,2.000 1.000 0 0 0,0.000 0.000 0 0 0,2.000 1.000 0 0 0,1.000-1.000 0 0 0,0.000 0.000 0 0 0,0.000 5.000 0 0 0,0.000 0.000 0 0 0,1.000 5.000 0 0 0,-1.000-1.000 0 0 0,0.000 0.000 0 0 0,0.000-3.000 0 0 0,-4.000-2.000 0 0 0,-10.000-2.000 0 0 0,-6.000-1.000 0 0 0,0.000-1.000 0 0 0,-1.000 0.000 0 0 0,-5.000 0.000 0 0 0,-6.000-1.000 0 0 0,-3.000 1.000 0 0 0,2.000 0.000 0 0 0,2.000-1.000 0 0 0,5.000 5.000 0 0 0,0.000 2.000 0 0 0,4.000-1.000 0 0 0,2.000-1.000 0 0 0,4.000-1.000 0 0 0,5.000-1.000 0 0 0,-1.000-1.000 0 0 0,3.000 0.000 0 0 0,3.000-1.000 0 0 0,-7.000 0.000 0 0 0,0.000-1.000 0 0 0,-2.000 1.000 0 0 0,1.000 0.000 0 0 0,3.000 0.000 0 0 0,3.000 0.000 0 0 0,-1.000 0.000 0 0 0,-2.000 0.000 0 0 0,-1.000 0.000 0 0 0,3.000 0.000 0 0 0,2.000 0.000 0 0 0,-1.000 0.000 0 0 0,0.000 0.000 0 0 0,2.000 0.000 0 0 0,-3.000 0.000 0 0 0,1.000 0.000 0 0 0,-7.000 0.000 0 0 0,-5.000 0.000 0 0 0,-3.000 0.000 0 0 0,2.000 0.000 0 0 0,1.000 0.000 0 0 0,-5.000 0.000 0 0 0,2.000 0.000 0 0 0,1.000 0.000 0 0 0,0.000 0.000 0 0 0,4.000 0.000 0 0 0,0.000 0.000 0 0 0,-4.000 0.000 0 0 0,-3.000 0.000 0 0 0,-2.000 0.000 0 0 0,5.000 0.000 0 0 0,-3.000 0.000 0 0 0,-1.000 0.000 0 0 0,-1.000 0.000 0 0 0,1.000 0.000 0 0 0,4.000 0.000 0 0 0,-2.000 0.000 0 0 0,-5.000 0.000 0 0 0,-2.000 0.000 0 0 0,0.000 0.000 0 0 0,1.000 0.000 0 0 0,-2.000 0.000 0 0 0,-4.000 0.000 0 0 0,-5.000 0.000 0 0 0,-3.000 0.000 0 0 0,-2.000 0.000 0 0 0,-2.000 0.000 0 0 0,-2.000 0.000 0 0 0,1.000 0.000 0 0 0,4.000 0.000 0 0 0,1.000 0.000 0 0 0,0.000 0.000 0 0 0,3.000 0.000 0 0 0,1.000 0.000 0 0 0,-2.000 0.000 0 0 0,3.000 0.000 0 0 0,-1.000 0.000 0 0 0,-1.000 0.000 0 0 0,1.000 0.000 0 0 0,4.000 0.000 0 0 0,4.000 0.000 0 0 0,-1.000 0.000 0 0 0,-3.000 0.000 0 0 0,0.000 0.000 0 0 0,-1.000 0.000 0 0 0,-4.000 0.000 0 0 0,-2.000 0.000 0 0 0,-7.000 4.000 0 0 0,-3.000 1.000 0 0 0,-1.000 1.000 0 0 0,14.000-2.000 0 0 0,12.000-5.000 0 0 0,12.000-7.000 0 0 0,4.000-6.000 0 0 0,0.000-1.000 0 0 0,-10.000-1.000 0 0 0,-10.000 1.000 0 0 0,-7.000 4.000 0 0 0,-6.000 3.000 0 0 0,-4.000 3.000 0 0 0,-5.000 7.000 0 0 0,-10.000 7.000 0 0 0,-16.000 2.000 0 0 0,-13.000-1.000 0 0 0,-9.000 2.000 0 0 0,-7.000-1.000 0 0 0,-6.000 2.000 0 0 0,-4.000-1.000 0 0 0,-3.000 1.000 0 0 0,4.000-2.000 0 0 0,0.000-2.000 0 0 0,-4.000-3.000 0 0 0,-2.000-2.000 0 0 0,-1.000-3.000 0 0 0,5.000 0.000 0 0 0,1.000-1.000 0 0 0,-3.000 3.000 0 0 0,-6.000 2.000 0 0 0,-6.000 4.000 0 0 0,-1.000 0.000 0 0 0,-7.000 4.000 0 0 0,-3.000-2.000 0 0 0,-2.000-2.000 0 0 0,-2.000 2.000 0 0 0,1.000-2.000 0 0 0,0.000-1.000 0 0 0,5.000-3.000 0 0 0,10.000-2.000 0 0 0,7.000-2.000 0 0 0,4.000 0.000 0 0 0,2.000-1.000 0 0 0,1.000-1.000 0 0 0,-4.000 1.000 0 0 0,-2.000-1.000 0 0 0,0.000-3.000 0 0 0,4.000-2.000 0 0 0,10.000-3.000 0 0 0,8.000-1.000 0 0 0,1.000 2.000 0 0 0,1.000 1.000 0 0 0,-3.000-1.000 0 0 0,-1.000 1.000 0 0 0,2.000 0.000 0 0 0,-3.000 3.000 0 0 0,0.000 1.000 0 0 0,-2.000 2.000 0 0 0,0.000 0.000 0 0 0,2.000 1.000 0 0 0,-1.000 0.000 0 0 0,-4.000 1.000 0 0 0,-3.000-1.000 0 0 0,-3.000 0.000 0 0 0,-3.000 0.000 0 0 0,3.000 1.000 0 0 0,1.000-1.000 0 0 0,-1.000 0.000 0 0 0,-1.000 0.000 0 0 0,-6.000 0.000 0 0 0,3.000 0.000 0 0 0,0.000 0.000 0 0 0,1.000 0.000 0 0 0,-1.000 0.000 0 0 0,4.000 0.000 0 0 0,6.000 0.000 0 0 0,1.000 0.000 0 0 0,-2.000-5.000 0 0 0,1.000 0.000 0 0 0,-4.000 0.000 0 0 0,-4.000 1.000 0 0 0,-2.000 1.000 0 0 0,-2.000-3.000 0 0 0,4.000-1.000 0 0 0,2.000 1.000 0 0 0,-1.000 2.000 0 0 0,0.000 1.000 0 0 0,-1.000 2.000 0 0 0,3.000 0.000 0 0 0,5.000 1.000 0 0 0,4.000 0.000 0 0 0,1.000 0.000 0 0 0,0.000 0.000 0 0 0,3.000 1.000 0 0 0,-2.000-1.000 0 0 0,4.000-4.000 0 0 0,-1.000-2.000 0 0 0,-4.000 1.000 0 0 0,-1.000 1.000 0 0 0,2.000 1.000 0 0 0,-2.000 1.000 0 0 0,-4.000 1.000 0 0 0,-4.000 1.000 0 0 0,-2.000 0.000 0 0 0,1.000 0.000 0 0 0,5.000 0.000 0 0 0,-4.000 0.000 0 0 0,-4.000 0.000 0 0 0,-5.000 1.000 0 0 0,-3.000-1.000 0 0 0,-5.000 0.000 0 0 0,4.000 0.000 0 0 0,3.000 0.000 0 0 0,2.000 0.000 0 0 0,1.000 0.000 0 0 0,0.000 0.000 0 0 0,2.000 0.000 0 0 0,-1.000 0.000 0 0 0,0.000 0.000 0 0 0,-1.000 0.000 0 0 0,1.000 0.000 0 0 0,4.000 0.000 0 0 0,0.000 0.000 0 0 0,-3.000 0.000 0 0 0,-3.000 0.000 0 0 0,3.000 0.000 0 0 0,6.000 0.000 0 0 0,5.000 0.000 0 0 0,5.000 0.000 0 0 0,3.000 0.000 0 0 0,3.000 0.000 0 0 0,1.000 0.000 0 0 0,5.000 4.000 0 0 0,1.000 1.000 0 0 0,0.000 1.000 0 0 0,-1.000-2.000 0 0 0,-2.000-1.000 0 0 0,-1.000-1.000 0 0 0,-1.000-1.000 0 0 0,-1.000-1.000 0 0 0,-1.000 0.000 0 0 0,1.000 0.000 0 0 0,-1.000 0.000 0 0 0,1.000-1.000 0 0 0,-1.000 5.000 0 0 0,1.000 2.000 0 0 0,-1.000-1.000 0 0 0,1.000-1.000 0 0 0,0.000-1.000 0 0 0,7.000-1.000 0 0 0,12.000-1.000 0 0 0,11.000-1.000 0 0 0,8.000 0.000 0 0 0,10.000 0.000 0 0 0,13.000 0.000 0 0 0,13.000 0.000 0 0 0,11.000 4.000 0 0 0,11.000 1.000 0 0 0,10.000 0.000 0 0 0,3.000-1.000 0 0 0,0.000-1.000 0 0 0,-6.000-1.000 0 0 0,-13.000-1.000 0 0 0,-9.000 0.000 0 0 0,-6.000-1.000 0 0 0,-3.000 0.000 0 0 0,-7.000-1.000 0 0 0,0.000 1.000 0 0 0,0.000 0.000 0 0 0,5.000 0.000 0 0 0,4.000 0.000 0 0 0,-3.000 0.000 0 0 0,-1.000 0.000 0 0 0,4.000 0.000 0 0 0,-2.000 0.000 0 0 0,-6.000 0.000 0 0 0,-5.000 0.000 0 0 0,-5.000 0.000 0 0 0,-4.000 0.000 0 0 0,2.000 0.000 0 0 0,0.000 0.000 0 0 0,-2.000 0.000 0 0 0,0.000 0.000 0 0 0,-2.000 0.000 0 0 0,-1.000 0.000 0 0 0,0.000 0.000 0 0 0,0.000 4.000 0 0 0,-1.000 1.000 0 0 0,0.000 1.000 0 0 0,0.000-2.000 0 0 0,0.000 3.000 0 0 0,0.000 0.000 0 0 0,1.000 0.000 0 0 0,-1.000-3.000 0 0 0,4.000-1.000 0 0 0,2.000-1.000 0 0 0,0.000-1.000 0 0 0,-2.000-1.000 0 0 0,0.000 0.000 0 0 0,-6.000 3.000 0 0 0,-2.000 3.000 0 0 0,-5.000 3.000 0 0 0,-9.000 0.000 0 0 0,-9.000-1.000 0 0 0,-9.000-2.000 0 0 0,-6.000-2.000 0 0 0,-9.000-1.000 0 0 0,-3.000-2.000 0 0 0,-1.000-1.000 0 0 0,0.000 0.000 0 0 0,2.000-1.000 0 0 0,2.000 1.000 0 0 0,1.000-1.000 0 0 0,4.000 1.000 0 0 0</inkml:trace>
</inkml:ink>
</file>

<file path=ppt/ink/ink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7079.000 17393.000 16383 0 0,'-8.000'0.000'0'0'0,"-15.000"-4.000"0"0"0,-17.000-6.000 0 0 0,-9.000-1.000 0 0 0,0.000 2.000 0 0 0,-1.000-2.000 0 0 0,0.000 0.000 0 0 0,1.000 3.000 0 0 0,4.000 2.000 0 0 0,6.000 3.000 0 0 0,5.000 1.000 0 0 0,0.000 2.000 0 0 0,2.000 0.000 0 0 0,-2.000 0.000 0 0 0,1.000 1.000 0 0 0,1.000-1.000 0 0 0,-1.000 0.000 0 0 0,0.000 1.000 0 0 0,2.000-1.000 0 0 0,1.000 0.000 0 0 0,3.000 0.000 0 0 0,-3.000 0.000 0 0 0,0.000 0.000 0 0 0,-4.000 0.000 0 0 0,0.000 0.000 0 0 0,2.000 4.000 0 0 0,2.000 2.000 0 0 0,-2.000-1.000 0 0 0,-4.000 3.000 0 0 0,-4.000 1.000 0 0 0,-4.000-2.000 0 0 0,-2.000 2.000 0 0 0,-6.000 4.000 0 0 0,-2.000 0.000 0 0 0,7.000-3.000 0 0 0</inkml:trace>
</inkml:ink>
</file>

<file path=ppt/ink/ink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5931.000 17436.000 16383 0 0,'-16.000'0.000'0'0'0,"-27.000"0.000"0"0"0,-30.000-4.000 0 0 0,-37.000-6.000 0 0 0,-15.000-4.000 0 0 0,-7.000-6.000 0 0 0,6.000-2.000 0 0 0,8.000 2.000 0 0 0,11.000 5.000 0 0 0,17.000 1.000 0 0 0,10.000 2.000 0 0 0,15.000-1.000 0 0 0,6.000 3.000 0 0 0,5.000 2.000 0 0 0,3.000-2.000 0 0 0,2.000 2.000 0 0 0,1.000-3.000 0 0 0,5.000 1.000 0 0 0,5.000-2.000 0 0 0,6.000 0.000 0 0 0,3.000 4.000 0 0 0,3.000 2.000 0 0 0,1.000 2.000 0 0 0,2.000 2.000 0 0 0,8.000 2.000 0 0 0,11.000 0.000 0 0 0,10.000 0.000 0 0 0,4.000 1.000 0 0 0</inkml:trace>
</inkml:ink>
</file>

<file path=ppt/ink/ink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11186.000 17264.000 16383 0 0,'-4.000'0.000'0'0'0,"-18.000"0.000"0"0"0,-22.000 0.000 0 0 0,-15.000 0.000 0 0 0,-15.000 0.000 0 0 0,-16.000 0.000 0 0 0,-8.000 0.000 0 0 0,-4.000 0.000 0 0 0,2.000 0.000 0 0 0,2.000 4.000 0 0 0,1.000 1.000 0 0 0,1.000 5.000 0 0 0,-5.000-1.000 0 0 0,7.000 0.000 0 0 0,8.000-3.000 0 0 0,5.000-2.000 0 0 0,8.000-2.000 0 0 0,9.000-1.000 0 0 0,6.000-1.000 0 0 0,10.000 0.000 0 0 0,4.000 0.000 0 0 0,1.000-1.000 0 0 0,0.000 1.000 0 0 0,-5.000-1.000 0 0 0,1.000 1.000 0 0 0,1.000 0.000 0 0 0,0.000 0.000 0 0 0,-1.000 0.000 0 0 0,3.000 0.000 0 0 0,2.000 0.000 0 0 0,-1.000 0.000 0 0 0,-2.000 0.000 0 0 0,4.000 0.000 0 0 0,4.000 0.000 0 0 0,4.000 0.000 0 0 0,-1.000 0.000 0 0 0,2.000 0.000 0 0 0,2.000 0.000 0 0 0,-2.000 0.000 0 0 0,-4.000 0.000 0 0 0,-1.000 0.000 0 0 0,3.000 0.000 0 0 0,-1.000 0.000 0 0 0,-4.000 0.000 0 0 0,2.000 0.000 0 0 0,-2.000 0.000 0 0 0,-2.000 0.000 0 0 0,-7.000 0.000 0 0 0,-8.000 0.000 0 0 0,-6.000 0.000 0 0 0,-5.000 0.000 0 0 0,-4.000 0.000 0 0 0,2.000 0.000 0 0 0,0.000 0.000 0 0 0,0.000 0.000 0 0 0,-1.000-4.000 0 0 0,3.000-1.000 0 0 0,0.000-5.000 0 0 0,4.000 0.000 0 0 0,0.000 2.000 0 0 0,2.000 2.000 0 0 0,8.000 2.000 0 0 0,4.000-2.000 0 0 0,7.000-1.000 0 0 0,2.000-2.000 0 0 0,3.000-1.000 0 0 0,5.000 2.000 0 0 0,3.000 3.000 0 0 0,2.000 1.000 0 0 0,2.000 2.000 0 0 0,1.000 1.000 0 0 0,0.000-3.000 0 0 0,1.000-1.000 0 0 0,-1.000 0.000 0 0 0,0.000 1.000 0 0 0,0.000 1.000 0 0 0,0.000 2.000 0 0 0,0.000 0.000 0 0 0,0.000 1.000 0 0 0,-1.000 0.000 0 0 0,9.000 0.000 0 0 0,11.000-4.000 0 0 0,15.000-1.000 0 0 0,9.000-1.000 0 0 0,10.000 2.000 0 0 0,17.000 1.000 0 0 0,25.000 2.000 0 0 0,30.000 0.000 0 0 0,51.000-8.000 0 0 0,53.000-2.000 0 0 0,55.000-4.000 0 0 0,44.000 2.000 0 0 0,17.000-2.000 0 0 0,-10.000 1.000 0 0 0,-32.000 4.000 0 0 0,-43.000 3.000 0 0 0,-54.000 3.000 0 0 0,-45.000 2.000 0 0 0,-37.000 2.000 0 0 0,-28.000 0.000 0 0 0,-22.000 1.000 0 0 0,-16.000-1.000 0 0 0,-4.000 1.000 0 0 0,0.000-1.000 0 0 0,4.000 1.000 0 0 0,4.000-1.000 0 0 0,-1.000 0.000 0 0 0,-1.000 0.000 0 0 0,-4.000 0.000 0 0 0,-3.000 0.000 0 0 0,3.000 0.000 0 0 0,-1.000 0.000 0 0 0,-2.000 0.000 0 0 0,0.000 0.000 0 0 0,-3.000 0.000 0 0 0,0.000 0.000 0 0 0,-1.000 0.000 0 0 0,-1.000 0.000 0 0 0,4.000 0.000 0 0 0,2.000 0.000 0 0 0,-1.000 0.000 0 0 0,0.000 0.000 0 0 0,-2.000 0.000 0 0 0,-14.000 0.000 0 0 0,-16.000 0.000 0 0 0,-13.000 0.000 0 0 0,-7.000 0.000 0 0 0,-13.000-4.000 0 0 0,-12.000-2.000 0 0 0,-15.000 1.000 0 0 0,-17.000 1.000 0 0 0,-24.000 1.000 0 0 0,-15.000 1.000 0 0 0,-20.000 1.000 0 0 0,-8.000 1.000 0 0 0,-11.000 0.000 0 0 0,0.000 0.000 0 0 0,2.000 0.000 0 0 0,3.000 0.000 0 0 0,3.000 0.000 0 0 0,6.000 0.000 0 0 0,2.000 5.000 0 0 0,-7.000 0.000 0 0 0,-3.000 5.000 0 0 0,3.000-1.000 0 0 0,11.000 4.000 0 0 0,4.000-2.000 0 0 0,7.000-1.000 0 0 0,10.000-4.000 0 0 0,4.000-2.000 0 0 0,13.000-2.000 0 0 0,14.000-1.000 0 0 0,11.000-1.000 0 0 0,5.000 0.000 0 0 0,2.000-1.000 0 0 0,0.000 0.000 0 0 0,3.000 1.000 0 0 0,1.000 0.000 0 0 0,7.000 0.000 0 0 0,0.000 0.000 0 0 0,3.000-1.000 0 0 0,-3.000 1.000 0 0 0,0.000 1.000 0 0 0,2.000-1.000 0 0 0,1.000 0.000 0 0 0,3.000 0.000 0 0 0,5.000 0.000 0 0 0,-2.000 0.000 0 0 0,-1.000 4.000 0 0 0,3.000 1.000 0 0 0,2.000 5.000 0 0 0,0.000-1.000 0 0 0,-1.000 4.000 0 0 0,-1.000-2.000 0 0 0,3.000-1.000 0 0 0,1.000 0.000 0 0 0,-5.000 0.000 0 0 0,1.000-3.000 0 0 0,0.000-2.000 0 0 0,5.000-2.000 0 0 0,4.000-1.000 0 0 0,4.000-2.000 0 0 0,4.000 0.000 0 0 0,7.000-1.000 0 0 0</inkml:trace>
</inkml:ink>
</file>

<file path=ppt/ink/ink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8030.000 17409.000 16383 0 0,'-13.000'0.000'0'0'0,"-24.000"0.000"0"0"0,-31.000 0.000 0 0 0,-29.000 0.000 0 0 0,-26.000-8.000 0 0 0,-18.000-3.000 0 0 0,-18.000 1.000 0 0 0,-10.000-3.000 0 0 0,-10.000 2.000 0 0 0,-4.000-3.000 0 0 0,-3.000 3.000 0 0 0,5.000-7.000 0 0 0,8.000 1.000 0 0 0,17.000 3.000 0 0 0,19.000 4.000 0 0 0,20.000 3.000 0 0 0,17.000 4.000 0 0 0,14.000 1.000 0 0 0,17.000 2.000 0 0 0,12.000 0.000 0 0 0,7.000 1.000 0 0 0,5.000 0.000 0 0 0,5.000 0.000 0 0 0,-3.000-1.000 0 0 0,-3.000 0.000 0 0 0,-1.000 0.000 0 0 0,-1.000 1.000 0 0 0,-5.000-1.000 0 0 0,3.000 0.000 0 0 0,-4.000 0.000 0 0 0,1.000-1.000 0 0 0,-4.000 1.000 0 0 0,-1.000 0.000 0 0 0,6.000 0.000 0 0 0,7.000 0.000 0 0 0,8.000 0.000 0 0 0,1.000 0.000 0 0 0,3.000 0.000 0 0 0,3.000 0.000 0 0 0,3.000 0.000 0 0 0,1.000 0.000 0 0 0,5.000-4.000 0 0 0,2.000-1.000 0 0 0,5.000-5.000 0 0 0,8.000 1.000 0 0 0,6.000-4.000 0 0 0,6.000 2.000 0 0 0,7.000 1.000 0 0 0,5.000 0.000 0 0 0,8.000 0.000 0 0 0,4.000 3.000 0 0 0,0.000 2.000 0 0 0,0.000 2.000 0 0 0,3.000 1.000 0 0 0,-1.000 2.000 0 0 0,0.000 0.000 0 0 0,-3.000 1.000 0 0 0,-1.000-1.000 0 0 0,-10.000 0.000 0 0 0,-12.000 1.000 0 0 0,-16.000-1.000 0 0 0,-10.000 0.000 0 0 0,-9.000 0.000 0 0 0,-5.000 0.000 0 0 0,-8.000 0.000 0 0 0,-6.000 0.000 0 0 0,-3.000-4.000 0 0 0,-1.000-2.000 0 0 0,5.000 1.000 0 0 0,1.000 1.000 0 0 0,5.000 1.000 0 0 0,5.000 1.000 0 0 0,8.000-3.000 0 0 0,6.000-1.000 0 0 0,1.000-3.000 0 0 0,2.000-1.000 0 0 0,-2.000 2.000 0 0 0,4.000-2.000 0 0 0,0.000 1.000 0 0 0,3.000-3.000 0 0 0,4.000-3.000 0 0 0,4.000 2.000 0 0 0</inkml:trace>
</inkml:ink>
</file>

<file path=ppt/ink/ink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8371.000 17044.000 16383 0 0,'5.000'9.000'0'0'0,"17.000"10.000"0"0"0,21.000 11.000 0 0 0,34.000 16.000 0 0 0,19.000 10.000 0 0 0,14.000 10.000 0 0 0,5.000 0.000 0 0 0,-5.000-9.000 0 0 0,-12.000-5.000 0 0 0,-19.000-7.000 0 0 0,-15.000-11.000 0 0 0,-14.000-12.000 0 0 0,-11.000-5.000 0 0 0,-9.000-6.000 0 0 0,-8.000 0.000 0 0 0,-5.000-3.000 0 0 0,-1.000-1.000 0 0 0,-3.000 1.000 0 0 0,-4.000-1.000 0 0 0</inkml:trace>
</inkml:ink>
</file>

<file path=ppt/ink/ink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10675.000 17308.000 16383 0 0,'-12.000'0.000'0'0'0,"-17.000"-4.000"0"0"0,-16.000-1.000 0 0 0,-12.000-1.000 0 0 0,-14.000 2.000 0 0 0,-10.000 1.000 0 0 0,-9.000 1.000 0 0 0,-9.000 1.000 0 0 0,-5.000 1.000 0 0 0,-1.000 4.000 0 0 0,1.000 2.000 0 0 0,-3.000-1.000 0 0 0,5.000 0.000 0 0 0,2.000-2.000 0 0 0,-1.000-1.000 0 0 0,3.000-1.000 0 0 0,6.000-1.000 0 0 0,15.000 0.000 0 0 0,8.000-4.000 0 0 0,7.000-2.000 0 0 0,10.000 1.000 0 0 0,6.000 0.000 0 0 0,11.000-2.000 0 0 0,2.000 0.000 0 0 0,4.000 0.000 0 0 0,2.000-2.000 0 0 0,-3.000 1.000 0 0 0,0.000 1.000 0 0 0,1.000 2.000 0 0 0,1.000 2.000 0 0 0,1.000 1.000 0 0 0,1.000 2.000 0 0 0,1.000-1.000 0 0 0,1.000 2.000 0 0 0,0.000-1.000 0 0 0,4.000 0.000 0 0 0</inkml:trace>
</inkml:ink>
</file>

<file path=ppt/ink/ink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10677.000 17248.000 16383 0 0,'-21.000'0.000'0'0'0,"-35.000"0.000"0"0"0,-42.000 0.000 0 0 0,-24.000 0.000 0 0 0,-17.000 0.000 0 0 0,-10.000 0.000 0 0 0,5.000 0.000 0 0 0,10.000 0.000 0 0 0,15.000 0.000 0 0 0,15.000 0.000 0 0 0,14.000 0.000 0 0 0,9.000 0.000 0 0 0,6.000 0.000 0 0 0,3.000 0.000 0 0 0,10.000 0.000 0 0 0,4.000-4.000 0 0 0,2.000-2.000 0 0 0,7.000-3.000 0 0 0,4.000-1.000 0 0 0,1.000-2.000 0 0 0,4.000 0.000 0 0 0,4.000-1.000 0 0 0,5.000 1.000 0 0 0,3.000 3.000 0 0 0,2.000 2.000 0 0 0,2.000 3.000 0 0 0,0.000 3.000 0 0 0,1.000 0.000 0 0 0,-1.000 1.000 0 0 0,5.000 5.000 0 0 0,1.000 1.000 0 0 0,-1.000 0.000 0 0 0,3.000 2.000 0 0 0,0.000 1.000 0 0 0,-1.000-1.000 0 0 0,-2.000 1.000 0 0 0,-2.000 0.000 0 0 0,-2.000-2.000 0 0 0,0.000-2.000 0 0 0,-1.000-2.000 0 0 0,-5.000 3.000 0 0 0,-5.000 0.000 0 0 0,-6.000 3.000 0 0 0,0.000 1.000 0 0 0,-1.000-2.000 0 0 0,-2.000 2.000 0 0 0,-2.000-1.000 0 0 0,2.000-2.000 0 0 0,1.000-2.000 0 0 0,3.000-2.000 0 0 0,0.000-1.000 0 0 0,2.000-2.000 0 0 0,-1.000 0.000 0 0 0,3.000 4.000 0 0 0,2.000 1.000 0 0 0,3.000 0.000 0 0 0,3.000-1.000 0 0 0,1.000-1.000 0 0 0,1.000-1.000 0 0 0,1.000-1.000 0 0 0,9.000-1.000 0 0 0,10.000 0.000 0 0 0,11.000 0.000 0 0 0,8.000 0.000 0 0 0,6.000-1.000 0 0 0,4.000 1.000 0 0 0,2.000 0.000 0 0 0,5.000 0.000 0 0 0,9.000 0.000 0 0 0,10.000-4.000 0 0 0,10.000-2.000 0 0 0,10.000 1.000 0 0 0,19.000 1.000 0 0 0,11.000 1.000 0 0 0,8.000 1.000 0 0 0,12.000 1.000 0 0 0,9.000 1.000 0 0 0,0.000 0.000 0 0 0,-6.000 0.000 0 0 0,-7.000 0.000 0 0 0,-11.000 4.000 0 0 0,-10.000 2.000 0 0 0,-10.000-1.000 0 0 0,-11.000 0.000 0 0 0,-9.000-2.000 0 0 0,-12.000-1.000 0 0 0,-7.000 3.000 0 0 0,-7.000 1.000 0 0 0,-1.000-1.000 0 0 0,-4.000-1.000 0 0 0,-3.000-1.000 0 0 0,-3.000-2.000 0 0 0,-2.000 0.000 0 0 0,-1.000-1.000 0 0 0,-5.000 4.000 0 0 0,-6.000 2.000 0 0 0</inkml:trace>
</inkml:ink>
</file>

<file path=ppt/ink/ink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10564.000 17225.000 16383 0 0,'-29.000'4.000'0'0'0,"-47.000"6.000"0"0"0,-56.000 0.000 0 0 0,-38.000 4.000 0 0 0,-7.000-1.000 0 0 0,9.000 1.000 0 0 0,22.000-2.000 0 0 0,23.000 2.000 0 0 0,24.000 2.000 0 0 0,25.000-1.000 0 0 0,20.000 0.000 0 0 0,17.000 3.000 0 0 0,9.000 1.000 0 0 0,5.000 3.000 0 0 0,3.000 1.000 0 0 0,1.000-4.000 0 0 0,-1.000-4.000 0 0 0,-5.000-1.000 0 0 0,-3.000 1.000 0 0 0,4.000 3.000 0 0 0,-3.000 2.000 0 0 0,0.000-3.000 0 0 0,0.000-3.000 0 0 0,0.000-1.000 0 0 0,1.000 2.000 0 0 0,0.000-2.000 0 0 0,2.000 2.000 0 0 0,-1.000-3.000 0 0 0,1.000-2.000 0 0 0,-1.000 0.000 0 0 0,1.000-1.000 0 0 0,0.000-2.000 0 0 0,0.000-2.000 0 0 0,0.000-3.000 0 0 0,-1.000 0.000 0 0 0,1.000-2.000 0 0 0,0.000 0.000 0 0 0,-1.000 0.000 0 0 0,5.000-5.000 0 0 0,1.000-5.000 0 0 0,4.000-5.000 0 0 0,1.000-5.000 0 0 0,2.000-2.000 0 0 0,-1.000-2.000 0 0 0,-2.000 3.000 0 0 0,1.000 1.000 0 0 0,-1.000 0.000 0 0 0,-2.000-1.000 0 0 0,-2.000-1.000 0 0 0,-6.000-1.000 0 0 0,-8.000 0.000 0 0 0,3.000-1.000 0 0 0,-3.000-5.000 0 0 0,1.000-1.000 0 0 0,-3.000 1.000 0 0 0,1.000 4.000 0 0 0,1.000 3.000 0 0 0,-1.000 1.000 0 0 0,1.000 0.000 0 0 0,-3.000-1.000 0 0 0,1.000 4.000 0 0 0,-1.000 0.000 0 0 0,0.000 0.000 0 0 0,-1.000 2.000 0 0 0,1.000 4.000 0 0 0,-2.000 5.000 0 0 0,3.000 2.000 0 0 0,1.000 3.000 0 0 0,0.000 2.000 0 0 0,0.000 0.000 0 0 0,3.000 1.000 0 0 0,2.000 0.000 0 0 0,2.000-1.000 0 0 0,-3.000 1.000 0 0 0,-4.000-1.000 0 0 0,-1.000 0.000 0 0 0,1.000 5.000 0 0 0,-1.000 0.000 0 0 0,1.000 5.000 0 0 0,2.000-1.000 0 0 0,6.000 4.000 0 0 0,4.000-2.000 0 0 0,1.000 3.000 0 0 0,0.000 2.000 0 0 0,0.000 3.000 0 0 0,-1.000-2.000 0 0 0,-1.000 0.000 0 0 0,0.000 2.000 0 0 0,3.000 1.000 0 0 0,1.000-2.000 0 0 0,0.000-1.000 0 0 0,-1.000-2.000 0 0 0,-2.000-5.000 0 0 0,0.000-3.000 0 0 0,-2.000-3.000 0 0 0,0.000-3.000 0 0 0,0.000-1.000 0 0 0,4.000-4.000 0 0 0,5.000-7.000 0 0 0,1.000 0.000 0 0 0,3.000-4.000 0 0 0,-1.000 2.000 0 0 0,-2.000-1.000 0 0 0,1.000-3.000 0 0 0,2.000-3.000 0 0 0,0.000-1.000 0 0 0,-3.000-2.000 0 0 0,1.000-5.000 0 0 0,3.000-2.000 0 0 0,3.000 0.000 0 0 0,2.000 1.000 0 0 0,3.000 1.000 0 0 0,5.000 6.000 0 0 0,3.000 2.000 0 0 0,4.000 0.000 0 0 0,4.000 4.000 0 0 0,5.000 5.000 0 0 0,2.000 3.000 0 0 0,3.000 4.000 0 0 0,4.000 3.000 0 0 0,3.000 1.000 0 0 0,4.000 4.000 0 0 0,8.000 7.000 0 0 0,5.000 4.000 0 0 0,7.000 1.000 0 0 0,3.000 1.000 0 0 0,-1.000-2.000 0 0 0,-2.000 1.000 0 0 0,-5.000-3.000 0 0 0,-4.000-4.000 0 0 0,-5.000 2.000 0 0 0,-10.000 2.000 0 0 0,-6.000-1.000 0 0 0,-2.000 2.000 0 0 0,-3.000 3.000 0 0 0,-3.000 2.000 0 0 0,-1.000-2.000 0 0 0,-3.000 1.000 0 0 0,-4.000 0.000 0 0 0,-3.000 3.000 0 0 0,-3.000 0.000 0 0 0,-2.000 2.000 0 0 0,-1.000 1.000 0 0 0,0.000 0.000 0 0 0,-1.000 1.000 0 0 0,0.000 0.000 0 0 0,-4.000-1.000 0 0 0,-5.000-3.000 0 0 0,-5.000-6.000 0 0 0,-4.000-2.000 0 0 0,-3.000-2.000 0 0 0,-2.000-3.000 0 0 0,-1.000-4.000 0 0 0,0.000-2.000 0 0 0,-1.000-1.000 0 0 0,1.000-1.000 0 0 0,4.000-4.000 0 0 0,2.000-3.000 0 0 0,0.000 2.000 0 0 0,3.000-4.000 0 0 0,0.000 0.000 0 0 0,3.000-3.000 0 0 0,3.000-3.000 0 0 0,4.000-3.000 0 0 0,7.000-3.000 0 0 0,7.000-2.000 0 0 0,7.000 3.000 0 0 0,0.000 5.000 0 0 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2T01:14:04"/>
    </inkml:context>
    <inkml:brush xml:id="br0">
      <inkml:brushProperty name="width" value="0.35" units="cm"/>
      <inkml:brushProperty name="height" value="0.35" units="cm"/>
      <inkml:brushProperty name="color" value="#ffffff"/>
    </inkml:brush>
  </inkml:definitions>
  <inkml:trace contextRef="#ctx0" brushRef="#br0">8491.000 17377.000 16383 0 0,'-17.000'0.000'0'0'0,"-26.000"-4.000"0"0"0,-38.000-9.000 0 0 0,-31.000-8.000 0 0 0,-21.000-3.000 0 0 0,-13.000-3.000 0 0 0,-10.000 5.000 0 0 0,0.000 0.000 0 0 0,11.000 5.000 0 0 0,13.000 1.000 0 0 0,12.000 3.000 0 0 0,15.000 0.000 0 0 0,16.000 2.000 0 0 0,16.000 3.000 0 0 0,15.000-2.000 0 0 0,14.000 2.000 0 0 0,6.000-3.000 0 0 0,6.000-3.000 0 0 0,3.000 1.000 0 0 0,12.000 2.000 0 0 0,12.000 7.000 0 0 0,11.000 5.000 0 0 0,9.000 2.000 0 0 0,10.000 0.000 0 0 0,10.000 0.000 0 0 0,2.000-1.000 0 0 0,7.000 0.000 0 0 0,9.000-1.000 0 0 0,12.000-1.000 0 0 0,8.000 0.000 0 0 0,2.000 0.000 0 0 0,3.000 4.000 0 0 0,-5.000 2.000 0 0 0,-2.000 3.000 0 0 0,-5.000 1.000 0 0 0,-9.000 2.000 0 0 0,-11.000 0.000 0 0 0,-4.000-3.000 0 0 0,-6.000 1.000 0 0 0,-4.000 0.000 0 0 0,-4.000 1.000 0 0 0,-3.000 4.000 0 0 0,0.000-1.000 0 0 0,-2.000-3.000 0 0 0,-4.000-4.000 0 0 0</inkml:trace>
</inkml:ink>
</file>

<file path=ppt/ink/ink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7846.000 17300.000 16383 0 0,'-4.000'0.000'0'0'0,"-10.000"0.000"0"0"0,-15.000 0.000 0 0 0,-23.000 0.000 0 0 0,-11.000 0.000 0 0 0,-15.000 0.000 0 0 0,-8.000 0.000 0 0 0,-4.000 0.000 0 0 0,-5.000 0.000 0 0 0,-2.000 0.000 0 0 0,-1.000 0.000 0 0 0,-1.000 0.000 0 0 0,0.000 0.000 0 0 0,1.000 0.000 0 0 0,8.000 0.000 0 0 0,7.000-5.000 0 0 0,6.000 0.000 0 0 0,7.000 0.000 0 0 0,7.000 0.000 0 0 0,11.000-2.000 0 0 0,5.000 0.000 0 0 0,7.000 1.000 0 0 0,2.000 1.000 0 0 0,3.000 2.000 0 0 0,4.000 1.000 0 0 0,-2.000 2.000 0 0 0,1.000-1.000 0 0 0,-2.000 2.000 0 0 0,0.000-1.000 0 0 0,2.000 0.000 0 0 0,-2.000 1.000 0 0 0,1.000-1.000 0 0 0,2.000 0.000 0 0 0,-3.000 0.000 0 0 0,2.000 0.000 0 0 0,-4.000 0.000 0 0 0,-2.000 0.000 0 0 0,-1.000-4.000 0 0 0,4.000-2.000 0 0 0,-1.000 1.000 0 0 0,1.000 1.000 0 0 0,3.000 1.000 0 0 0,2.000 1.000 0 0 0,-1.000-3.000 0 0 0,0.000-1.000 0 0 0,1.000 1.000 0 0 0,-3.000 1.000 0 0 0,1.000-3.000 0 0 0,-3.000 0.000 0 0 0,0.000-4.000 0 0 0,-2.000 1.000 0 0 0,-2.000 2.000 0 0 0,-4.000 2.000 0 0 0,1.000 3.000 0 0 0,5.000 1.000 0 0 0,-1.000 1.000 0 0 0,3.000 1.000 0 0 0,-2.000 0.000 0 0 0,-2.000 0.000 0 0 0,1.000 1.000 0 0 0,-1.000-1.000 0 0 0,-2.000 0.000 0 0 0,1.000 1.000 0 0 0,4.000-1.000 0 0 0,4.000 0.000 0 0 0,3.000 0.000 0 0 0,2.000 0.000 0 0 0,2.000 0.000 0 0 0,1.000 0.000 0 0 0,0.000 0.000 0 0 0,0.000 0.000 0 0 0,1.000 0.000 0 0 0,-1.000 0.000 0 0 0,0.000 0.000 0 0 0,0.000 0.000 0 0 0,0.000 0.000 0 0 0,-1.000 0.000 0 0 0,1.000 0.000 0 0 0,0.000 0.000 0 0 0,-1.000 0.000 0 0 0,1.000 0.000 0 0 0,0.000 0.000 0 0 0,-1.000 0.000 0 0 0,1.000 0.000 0 0 0,-1.000 0.000 0 0 0,1.000 0.000 0 0 0,0.000 0.000 0 0 0,4.000-5.000 0 0 0,9.000 0.000 0 0 0,11.000 0.000 0 0 0,10.000 0.000 0 0 0,7.000 2.000 0 0 0,5.000 2.000 0 0 0,2.000 0.000 0 0 0,2.000 0.000 0 0 0,1.000 1.000 0 0 0,-1.000 0.000 0 0 0,4.000 1.000 0 0 0,5.000-1.000 0 0 0,1.000 0.000 0 0 0,-2.000 0.000 0 0 0,2.000 0.000 0 0 0,-2.000 0.000 0 0 0,-1.000 0.000 0 0 0,-3.000 0.000 0 0 0,1.000 0.000 0 0 0,1.000 0.000 0 0 0,-2.000 0.000 0 0 0,-1.000 0.000 0 0 0,-3.000 0.000 0 0 0,0.000 0.000 0 0 0,-1.000 0.000 0 0 0,-1.000 0.000 0 0 0,0.000 0.000 0 0 0,0.000 0.000 0 0 0,1.000 0.000 0 0 0,-1.000 0.000 0 0 0,-4.000 4.000 0 0 0,-2.000 2.000 0 0 0,1.000-1.000 0 0 0,1.000-1.000 0 0 0,2.000 4.000 0 0 0,0.000-1.000 0 0 0,2.000-1.000 0 0 0,-1.000-1.000 0 0 0,2.000-2.000 0 0 0,-1.000-2.000 0 0 0,1.000 0.000 0 0 0,-1.000-1.000 0 0 0,1.000 0.000 0 0 0,-1.000 0.000 0 0 0,-3.000 4.000 0 0 0,2.000 1.000 0 0 0,1.000 0.000 0 0 0,2.000-1.000 0 0 0,-5.000 3.000 0 0 0,3.000 0.000 0 0 0,2.000 0.000 0 0 0,0.000-3.000 0 0 0,-1.000 4.000 0 0 0,1.000 3.000 0 0 0,-1.000 0.000 0 0 0,0.000-1.000 0 0 0,0.000-3.000 0 0 0,-5.000 2.000 0 0 0,-5.000 3.000 0 0 0,-6.000 4.000 0 0 0,-3.000 3.000 0 0 0,-8.000-1.000 0 0 0,-8.000-4.000 0 0 0,-5.000-5.000 0 0 0,-6.000-3.000 0 0 0,-2.000-3.000 0 0 0,-6.000-2.000 0 0 0,-6.000-1.000 0 0 0,-6.000-1.000 0 0 0,-3.000 1.000 0 0 0,0.000-1.000 0 0 0,1.000 0.000 0 0 0,-6.000 1.000 0 0 0,-2.000 0.000 0 0 0,-1.000-1.000 0 0 0,4.000 1.000 0 0 0,2.000 0.000 0 0 0,1.000 0.000 0 0 0,0.000 0.000 0 0 0,-2.000 1.000 0 0 0,0.000-1.000 0 0 0,4.000 0.000 0 0 0,4.000 0.000 0 0 0,6.000 0.000 0 0 0,3.000 0.000 0 0 0,3.000 0.000 0 0 0,3.000 0.000 0 0 0,0.000-5.000 0 0 0,0.000 0.000 0 0 0,1.000 0.000 0 0 0,0.000 0.000 0 0 0,3.000-2.000 0 0 0,2.000 0.000 0 0 0,3.000-3.000 0 0 0,0.000-5.000 0 0 0,-1.000 2.000 0 0 0,-2.000 1.000 0 0 0,-2.000 4.000 0 0 0,-2.000 3.000 0 0 0,7.000 3.000 0 0 0,10.000-4.000 0 0 0,6.000 1.000 0 0 0</inkml:trace>
</inkml:ink>
</file>

<file path=ppt/ink/ink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4561.000 17235.000 16383 0 0,'9.000'0.000'0'0'0,"18.000"0.000"0"0"0,22.000 0.000 0 0 0,32.000 0.000 0 0 0,30.000 0.000 0 0 0,30.000 0.000 0 0 0,12.000 0.000 0 0 0,4.000 0.000 0 0 0,0.000 0.000 0 0 0,-9.000 0.000 0 0 0,-18.000 0.000 0 0 0,-19.000 4.000 0 0 0,-15.000 2.000 0 0 0,-17.000-1.000 0 0 0,-16.000-1.000 0 0 0,-12.000-1.000 0 0 0,-5.000-1.000 0 0 0,-8.000-1.000 0 0 0,-5.000-1.000 0 0 0,-4.000 0.000 0 0 0,1.000 0.000 0 0 0,4.000 4.000 0 0 0,0.000 1.000 0 0 0,3.000 0.000 0 0 0,7.000 0.000 0 0 0,8.000-3.000 0 0 0,9.000 0.000 0 0 0,10.000-1.000 0 0 0,9.000 0.000 0 0 0,4.000-1.000 0 0 0,0.000 4.000 0 0 0,-2.000 1.000 0 0 0,-3.000 0.000 0 0 0,-6.000-1.000 0 0 0,-12.000-1.000 0 0 0,-11.000-1.000 0 0 0,-11.000 3.000 0 0 0,-3.000 1.000 0 0 0,-4.000 3.000 0 0 0,-4.000 1.000 0 0 0,-1.000-2.000 0 0 0,-2.000-3.000 0 0 0,-1.000-1.000 0 0 0,-1.000 3.000 0 0 0,1.000-1.000 0 0 0,-4.000 4.000 0 0 0,-6.000-1.000 0 0 0</inkml:trace>
</inkml:ink>
</file>

<file path=ppt/ink/ink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5810.000 17362.000 16383 0 0,'21.000'0.000'0'0'0,"31.000"0.000"0"0"0,36.000 0.000 0 0 0,20.000 0.000 0 0 0,8.000 0.000 0 0 0,4.000 0.000 0 0 0,-4.000 0.000 0 0 0,-15.000 0.000 0 0 0,-12.000 0.000 0 0 0,-13.000 0.000 0 0 0,-11.000 0.000 0 0 0,-12.000 0.000 0 0 0,-11.000 0.000 0 0 0,-9.000 0.000 0 0 0,-6.000 0.000 0 0 0,-3.000 0.000 0 0 0,-1.000 0.000 0 0 0,-1.000 0.000 0 0 0,0.000 0.000 0 0 0,0.000 0.000 0 0 0,1.000 0.000 0 0 0,1.000 0.000 0 0 0,0.000 0.000 0 0 0,0.000 0.000 0 0 0,0.000 0.000 0 0 0,1.000 0.000 0 0 0,-1.000 0.000 0 0 0,1.000 0.000 0 0 0,-1.000 0.000 0 0 0,-4.000 0.000 0 0 0</inkml:trace>
</inkml:ink>
</file>

<file path=ppt/ink/ink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4498.000 16939.000 16383 0 0,'0.000'8.000'0'0'0,"0.000"15.000"0"0"0,4.000 17.000 0 0 0,2.000 9.000 0 0 0,-1.000 0.000 0 0 0,3.000 1.000 0 0 0,1.000-5.000 0 0 0,2.000-5.000 0 0 0,0.000-6.000 0 0 0,1.000-8.000 0 0 0,0.000-5.000 0 0 0,-3.000-1.000 0 0 0,-3.000-1.000 0 0 0,2.000-3.000 0 0 0,4.000-4.000 0 0 0,3.000-4.000 0 0 0,4.000-4.000 0 0 0,11.000-2.000 0 0 0,13.000-6.000 0 0 0,20.000-7.000 0 0 0,23.000-13.000 0 0 0,31.000-6.000 0 0 0,20.000-4.000 0 0 0,12.000 5.000 0 0 0,-3.000 4.000 0 0 0,-14.000 0.000 0 0 0,-21.000 6.000 0 0 0,-18.000 2.000 0 0 0,-19.000 3.000 0 0 0,-19.000 5.000 0 0 0,-14.000 3.000 0 0 0,-11.000 3.000 0 0 0,-5.000 2.000 0 0 0,-8.000-3.000 0 0 0,-2.000-1.000 0 0 0,0.000 1.000 0 0 0,-2.000-4.000 0 0 0,1.000 0.000 0 0 0,1.000 1.000 0 0 0,0.000-2.000 0 0 0,0.000 1.000 0 0 0,2.000 0.000 0 0 0,2.000 3.000 0 0 0,3.000 2.000 0 0 0,1.000 2.000 0 0 0,0.000 0.000 0 0 0,2.000 1.000 0 0 0,-5.000 0.000 0 0 0</inkml:trace>
</inkml:ink>
</file>

<file path=ppt/ink/ink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10514.000 17269.000 16383 0 0,'-8.000'0.000'0'0'0,"-20.000"0.000"0"0"0,-21.000-4.000 0 0 0,-19.000-6.000 0 0 0,-19.000 0.000 0 0 0,-6.000-4.000 0 0 0,-5.000 1.000 0 0 0,3.000-1.000 0 0 0,4.000 1.000 0 0 0,6.000 4.000 0 0 0,4.000 2.000 0 0 0,9.000 3.000 0 0 0,7.000 3.000 0 0 0,7.000 0.000 0 0 0,1.000 1.000 0 0 0,2.000 1.000 0 0 0,1.000-1.000 0 0 0,3.000 1.000 0 0 0,5.000-1.000 0 0 0,7.000 1.000 0 0 0,1.000-1.000 0 0 0,3.000 0.000 0 0 0,4.000 0.000 0 0 0,2.000 0.000 0 0 0,3.000 0.000 0 0 0,-3.000 0.000 0 0 0,-1.000 0.000 0 0 0,1.000 0.000 0 0 0,-3.000 0.000 0 0 0,4.000 4.000 0 0 0,2.000 1.000 0 0 0,6.000 5.000 0 0 0,3.000 0.000 0 0 0,3.000-2.000 0 0 0</inkml:trace>
</inkml:ink>
</file>

<file path=ppt/ink/ink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10673.000 17235.000 16383 0 0,'-4.000'0.000'0'0'0,"-10.000"0.000"0"0"0,-10.000 0.000 0 0 0,-6.000 0.000 0 0 0,-10.000 0.000 0 0 0,-14.000 0.000 0 0 0,-20.000 0.000 0 0 0,-17.000 0.000 0 0 0,-22.000 0.000 0 0 0,-25.000 0.000 0 0 0,-23.000 4.000 0 0 0,-20.000 2.000 0 0 0,-5.000-1.000 0 0 0,9.000-1.000 0 0 0,9.000-1.000 0 0 0,22.000-1.000 0 0 0,18.000-1.000 0 0 0,23.000-1.000 0 0 0,25.000 0.000 0 0 0,18.000 0.000 0 0 0,12.000 0.000 0 0 0,9.000 0.000 0 0 0,8.000 0.000 0 0 0,6.000-1.000 0 0 0,2.000 1.000 0 0 0,3.000 0.000 0 0 0,-1.000 0.000 0 0 0,1.000 0.000 0 0 0,0.000 0.000 0 0 0,-2.000 0.000 0 0 0,1.000 0.000 0 0 0,-1.000 0.000 0 0 0,0.000 0.000 0 0 0,-1.000 0.000 0 0 0,1.000 0.000 0 0 0,0.000 0.000 0 0 0,-1.000 0.000 0 0 0,1.000 0.000 0 0 0,-1.000 0.000 0 0 0,-3.000 0.000 0 0 0,-6.000 0.000 0 0 0,-5.000 0.000 0 0 0,-13.000 0.000 0 0 0,-6.000 0.000 0 0 0,-5.000 0.000 0 0 0,-4.000 0.000 0 0 0,1.000 0.000 0 0 0,3.000 0.000 0 0 0,4.000 0.000 0 0 0,8.000 0.000 0 0 0,9.000 0.000 0 0 0,7.000 0.000 0 0 0,5.000 0.000 0 0 0,4.000 0.000 0 0 0,6.000 0.000 0 0 0</inkml:trace>
</inkml:ink>
</file>

<file path=ppt/ink/ink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10079.000 17417.000 16383 0 0,'-13.000'0.000'0'0'0,"-28.000"0.000"0"0"0,-24.000 0.000 0 0 0,-14.000 0.000 0 0 0,-5.000 0.000 0 0 0,3.000 0.000 0 0 0,3.000 0.000 0 0 0,2.000 0.000 0 0 0,2.000 0.000 0 0 0,1.000 0.000 0 0 0,0.000 0.000 0 0 0,5.000 0.000 0 0 0,1.000 0.000 0 0 0,4.000 0.000 0 0 0,0.000 0.000 0 0 0,3.000 0.000 0 0 0,3.000 0.000 0 0 0,3.000 0.000 0 0 0,2.000-4.000 0 0 0,2.000-2.000 0 0 0,1.000 1.000 0 0 0,9.000-3.000 0 0 0,3.000-1.000 0 0 0,0.000 2.000 0 0 0,1.000 2.000 0 0 0,-1.000 2.000 0 0 0,2.000 1.000 0 0 0,2.000 1.000 0 0 0,-1.000 1.000 0 0 0,1.000 0.000 0 0 0,-2.000 0.000 0 0 0,0.000 1.000 0 0 0,-1.000-1.000 0 0 0,-8.000 0.000 0 0 0,-4.000 0.000 0 0 0,-3.000 0.000 0 0 0,-4.000 0.000 0 0 0,2.000 0.000 0 0 0,-1.000 0.000 0 0 0,-1.000-4.000 0 0 0,1.000-1.000 0 0 0,2.000-5.000 0 0 0,5.000 1.000 0 0 0,7.000 0.000 0 0 0,5.000 3.000 0 0 0,6.000 2.000 0 0 0,7.000 2.000 0 0 0</inkml:trace>
</inkml:ink>
</file>

<file path=ppt/ink/ink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8738.000 17214.000 16383 0 0,'-9.000'0.000'0'0'0,"-26.000"0.000"0"0"0,-30.000 0.000 0 0 0,-27.000 4.000 0 0 0,-23.000 1.000 0 0 0,-26.000 5.000 0 0 0,-17.000 0.000 0 0 0,-15.000-2.000 0 0 0,-15.000-2.000 0 0 0,-14.000-2.000 0 0 0,-8.000-2.000 0 0 0,-3.000-1.000 0 0 0,7.000-1.000 0 0 0,13.000 0.000 0 0 0,27.000 0.000 0 0 0,29.000-1.000 0 0 0,26.000 1.000 0 0 0,19.000 0.000 0 0 0,17.000 0.000 0 0 0,13.000-1.000 0 0 0,13.000 1.000 0 0 0,11.000 0.000 0 0 0,3.000 0.000 0 0 0,3.000 0.000 0 0 0,4.000 0.000 0 0 0,2.000 0.000 0 0 0,1.000 0.000 0 0 0,1.000 0.000 0 0 0,1.000 0.000 0 0 0,-1.000 0.000 0 0 0,4.000-4.000 0 0 0,6.000-1.000 0 0 0</inkml:trace>
</inkml:ink>
</file>

<file path=ppt/ink/ink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8119.000 17510.000 16383 0 0,'-16.000'0.000'0'0'0,"-31.000"-5.000"0"0"0,-24.000-4.000 0 0 0,-24.000-10.000 0 0 0,-9.000-6.000 0 0 0,1.000-2.000 0 0 0,6.000 3.000 0 0 0,7.000 5.000 0 0 0,6.000 3.000 0 0 0,9.000 3.000 0 0 0,5.000 4.000 0 0 0,11.000 4.000 0 0 0,6.000 3.000 0 0 0,4.000 1.000 0 0 0,3.000 1.000 0 0 0,-4.000 1.000 0 0 0,3.000-1.000 0 0 0,-4.000 1.000 0 0 0,-5.000 0.000 0 0 0,-1.000-1.000 0 0 0,-3.000 0.000 0 0 0,-5.000 0.000 0 0 0,1.000 0.000 0 0 0,0.000 0.000 0 0 0,5.000 0.000 0 0 0,5.000 0.000 0 0 0,0.000 0.000 0 0 0,0.000 0.000 0 0 0,5.000 0.000 0 0 0,7.000 0.000 0 0 0,7.000 0.000 0 0 0,0.000 0.000 0 0 0,3.000 0.000 0 0 0,2.000 0.000 0 0 0,-2.000 0.000 0 0 0,-4.000 0.000 0 0 0,-3.000 0.000 0 0 0,-1.000 0.000 0 0 0,4.000 0.000 0 0 0,3.000 0.000 0 0 0,-1.000 0.000 0 0 0,1.000 0.000 0 0 0,3.000 0.000 0 0 0,-3.000 0.000 0 0 0,1.000 0.000 0 0 0,1.000 0.000 0 0 0,-2.000-4.000 0 0 0,-4.000-1.000 0 0 0,0.000-1.000 0 0 0,3.000 2.000 0 0 0,-2.000 1.000 0 0 0,2.000 1.000 0 0 0,-2.000 1.000 0 0 0,0.000 1.000 0 0 0,4.000 0.000 0 0 0,-2.000 0.000 0 0 0,0.000 0.000 0 0 0,7.000-4.000 0 0 0,3.000-1.000 0 0 0,-2.000 0.000 0 0 0,-1.000 1.000 0 0 0,-4.000 1.000 0 0 0,-1.000 1.000 0 0 0,1.000 1.000 0 0 0,-3.000-3.000 0 0 0,1.000-2.000 0 0 0,1.000 1.000 0 0 0,-2.000 1.000 0 0 0,1.000 1.000 0 0 0,2.000 1.000 0 0 0,1.000 2.000 0 0 0,3.000-1.000 0 0 0,1.000 1.000 0 0 0,1.000 0.000 0 0 0,1.000 1.000 0 0 0,0.000-1.000 0 0 0,-4.000 0.000 0 0 0,-2.000 0.000 0 0 0,5.000-4.000 0 0 0,-2.000-1.000 0 0 0,0.000-1.000 0 0 0,0.000 2.000 0 0 0,0.000-3.000 0 0 0,1.000 0.000 0 0 0,1.000 0.000 0 0 0,0.000 3.000 0 0 0,1.000 1.000 0 0 0,-1.000 1.000 0 0 0,1.000-3.000 0 0 0,0.000 0.000 0 0 0,4.000-5.000 0 0 0,5.000 1.000 0 0 0</inkml:trace>
</inkml:ink>
</file>

<file path=ppt/ink/ink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17171.000 16383 0 0,'0.000'0.000'0'0'0</inkml:trace>
</inkml:ink>
</file>

<file path=ppt/ink/ink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1"/>
    </inkml:context>
    <inkml:brush xml:id="br0">
      <inkml:brushProperty name="width" value="0.35" units="cm"/>
      <inkml:brushProperty name="height" value="0.35" units="cm"/>
      <inkml:brushProperty name="color" value="#ffffff"/>
    </inkml:brush>
  </inkml:definitions>
  <inkml:trace contextRef="#ctx0" brushRef="#br0">4350.000 17213.000 16383 0 0,'12.000'0.000'0'0'0,"25.000"-4.000"0"0"0,48.000-6.000 0 0 0,54.000-13.000 0 0 0,50.000-15.000 0 0 0,34.000-10.000 0 0 0,11.000 0.000 0 0 0,-16.000 7.000 0 0 0,-34.000 7.000 0 0 0,-31.000 10.000 0 0 0,-34.000 3.000 0 0 0,-32.000 7.000 0 0 0,-27.000 5.000 0 0 0,-20.000 4.000 0 0 0,-9.000 3.000 0 0 0,-4.000 2.000 0 0 0,0.000 1.000 0 0 0,5.000 0.000 0 0 0,4.000 0.000 0 0 0,6.000 0.000 0 0 0,-2.000-1.000 0 0 0,-2.000 1.000 0 0 0,-1.000-1.000 0 0 0,-1.000 0.000 0 0 0,-3.000 0.000 0 0 0,-3.000 0.000 0 0 0,-3.000 0.000 0 0 0,-1.000 0.000 0 0 0,-1.000 0.000 0 0 0,-1.000 0.000 0 0 0,-1.000 0.000 0 0 0,1.000 0.000 0 0 0,0.000 0.000 0 0 0,0.000 0.000 0 0 0,-4.000 0.000 0 0 0</inkml:trace>
</inkml:ink>
</file>

<file path=ppt/ink/ink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53:20"/>
    </inkml:context>
    <inkml:brush xml:id="br0">
      <inkml:brushProperty name="width" value="0.35" units="cm"/>
      <inkml:brushProperty name="height" value="0.35" units="cm"/>
      <inkml:brushProperty name="color" value="#ffffff"/>
    </inkml:brush>
  </inkml:definitions>
  <inkml:trace contextRef="#ctx0" brushRef="#br0">6886.000 17222.000 16383 0 0,'-17.000'-8.000'0'0'0,"-21.000"-8.000"0"0"0,-18.000-8.000 0 0 0,-10.000-5.000 0 0 0,-12.000-5.000 0 0 0,4.000 2.000 0 0 0,6.000 4.000 0 0 0,10.000 5.000 0 0 0,8.000 8.000 0 0 0,7.000 5.000 0 0 0,3.000 5.000 0 0 0,4.000 4.000 0 0 0,4.000 1.000 0 0 0,0.000 1.000 0 0 0,0.000 1.000 0 0 0,2.000-1.000 0 0 0,-2.000 0.000 0 0 0,-4.000-1.000 0 0 0,-5.000 1.000 0 0 0,-2.000-1.000 0 0 0,0.000 0.000 0 0 0,5.000 0.000 0 0 0,4.000 0.000 0 0 0,4.000 0.000 0 0 0,2.000 0.000 0 0 0,7.000 4.000 0 0 0,6.000 2.000 0 0 0</inkml:trace>
</inkml:ink>
</file>

<file path=ppt/ink/ink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11090.000 17202.000 16383 0 0,'-25.000'0.000'0'0'0,"-46.000"0.000"0"0"0,-47.000 5.000 0 0 0,-49.000 0.000 0 0 0,-39.000 9.000 0 0 0,-20.000 1.000 0 0 0,-5.000 2.000 0 0 0,11.000-1.000 0 0 0,23.000-3.000 0 0 0,29.000-5.000 0 0 0,25.000-3.000 0 0 0,26.000-3.000 0 0 0,19.000-1.000 0 0 0,19.000-1.000 0 0 0,10.000-1.000 0 0 0,9.000 1.000 0 0 0,1.000-1.000 0 0 0,4.000 0.000 0 0 0,6.000 1.000 0 0 0,3.000 0.000 0 0 0,2.000 0.000 0 0 0,-1.000 0.000 0 0 0,4.000 0.000 0 0 0,1.000 0.000 0 0 0,2.000 0.000 0 0 0,4.000 0.000 0 0 0,3.000 0.000 0 0 0,4.000 0.000 0 0 0,1.000 0.000 0 0 0,-3.000 0.000 0 0 0,0.000-4.000 0 0 0,-4.000-2.000 0 0 0,-4.000-3.000 0 0 0,-5.000-1.000 0 0 0,-3.000 2.000 0 0 0,2.000 2.000 0 0 0,-4.000 2.000 0 0 0,-3.000-3.000 0 0 0,0.000 1.000 0 0 0,-1.000-4.000 0 0 0,1.000 1.000 0 0 0,4.000 1.000 0 0 0,-3.000 2.000 0 0 0,-4.000 2.000 0 0 0,-7.000 2.000 0 0 0,-9.000-3.000 0 0 0,-5.000 0.000 0 0 0,-3.000-4.000 0 0 0,0.000-1.000 0 0 0,0.000-2.000 0 0 0,5.000 1.000 0 0 0,6.000 2.000 0 0 0,7.000 3.000 0 0 0,5.000 2.000 0 0 0,7.000 2.000 0 0 0,7.000 1.000 0 0 0,7.000 1.000 0 0 0,1.000 1.000 0 0 0,1.000-1.000 0 0 0,2.000 1.000 0 0 0,-6.000-1.000 0 0 0,-6.000 0.000 0 0 0,-8.000 0.000 0 0 0,-4.000 0.000 0 0 0,-6.000 1.000 0 0 0,4.000-1.000 0 0 0,2.000 0.000 0 0 0,2.000-1.000 0 0 0,6.000 1.000 0 0 0,6.000 0.000 0 0 0,10.000 0.000 0 0 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4583.000 17171.000 16383 0 0,'12.000'0.000'0'0'0,"21.000"5.000"0"0"0,21.000 0.000 0 0 0,27.000 4.000 0 0 0,15.000 1.000 0 0 0,9.000-2.000 0 0 0,11.000 3.000 0 0 0,2.000-2.000 0 0 0,-3.000-1.000 0 0 0,-7.000-3.000 0 0 0,-11.000-2.000 0 0 0,-5.000-1.000 0 0 0,-5.000-2.000 0 0 0,-6.000 0.000 0 0 0,-4.000 0.000 0 0 0,-2.000 4.000 0 0 0,-2.000 1.000 0 0 0,-1.000 0.000 0 0 0,-8.000 3.000 0 0 0,-3.000 0.000 0 0 0,-4.000-1.000 0 0 0,1.000 3.000 0 0 0,0.000-2.000 0 0 0,1.000 4.000 0 0 0,0.000-2.000 0 0 0,1.000 3.000 0 0 0,4.000-2.000 0 0 0,-5.000-2.000 0 0 0,-1.000-3.000 0 0 0,-1.000-2.000 0 0 0,1.000 2.000 0 0 0,0.000 0.000 0 0 0,-2.000-1.000 0 0 0,-2.000 3.000 0 0 0,-2.000 0.000 0 0 0,-2.000-1.000 0 0 0,-1.000-2.000 0 0 0,-4.000-2.000 0 0 0,-2.000-2.000 0 0 0,4.000 0.000 0 0 0,2.000-1.000 0 0 0,6.000 0.000 0 0 0,5.000 0.000 0 0 0,6.000-1.000 0 0 0,3.000-3.000 0 0 0,3.000-2.000 0 0 0,5.000 1.000 0 0 0,2.000-4.000 0 0 0,5.000 1.000 0 0 0,8.000-3.000 0 0 0,13.000-4.000 0 0 0,23.000 1.000 0 0 0,17.000 2.000 0 0 0,10.000 0.000 0 0 0,11.000 2.000 0 0 0,3.000-2.000 0 0 0,-12.000 1.000 0 0 0,-15.000-2.000 0 0 0,-16.000 2.000 0 0 0,-16.000 3.000 0 0 0,-15.000-2.000 0 0 0,-15.000 1.000 0 0 0,-14.000 2.000 0 0 0,-8.000 2.000 0 0 0,-7.000 2.000 0 0 0,-8.000 2.000 0 0 0,-6.000 0.000 0 0 0,-7.000 1.000 0 0 0,-3.000 1.000 0 0 0,-2.000-1.000 0 0 0,-2.000 0.000 0 0 0,0.000 1.000 0 0 0,0.000-1.000 0 0 0,0.000 0.000 0 0 0,0.000 0.000 0 0 0,1.000 0.000 0 0 0,0.000 0.000 0 0 0,1.000 0.000 0 0 0,-5.000 0.000 0 0 0</inkml:trace>
</inkml:ink>
</file>

<file path=ppt/ink/ink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11355.000 17306.000 16383 0 0,'-29.000'0.000'0'0'0,"-47.000"5.000"0"0"0,-55.000 8.000 0 0 0,-40.000 4.000 0 0 0,-14.000 1.000 0 0 0,6.000 4.000 0 0 0,10.000-4.000 0 0 0,21.000 1.000 0 0 0,23.000-4.000 0 0 0,21.000-4.000 0 0 0,19.000 0.000 0 0 0,16.000-2.000 0 0 0,12.000-2.000 0 0 0,3.000-3.000 0 0 0,-2.000-1.000 0 0 0,-4.000-2.000 0 0 0,-4.000-1.000 0 0 0,1.000 0.000 0 0 0,-2.000-1.000 0 0 0,-1.000 1.000 0 0 0,-3.000-1.000 0 0 0,-2.000 1.000 0 0 0,-1.000 0.000 0 0 0,4.000 0.000 0 0 0,0.000 0.000 0 0 0,0.000 0.000 0 0 0,-1.000 0.000 0 0 0,-2.000 0.000 0 0 0,0.000 0.000 0 0 0,-1.000 0.000 0 0 0,-5.000 0.000 0 0 0,-2.000-4.000 0 0 0,-3.000-2.000 0 0 0,-1.000 1.000 0 0 0,5.000 1.000 0 0 0,5.000 1.000 0 0 0,5.000 1.000 0 0 0,11.000 1.000 0 0 0,6.000 0.000 0 0 0,8.000 1.000 0 0 0,3.000 1.000 0 0 0,4.000-1.000 0 0 0,5.000 0.000 0 0 0,2.000 0.000 0 0 0,-1.000 0.000 0 0 0,0.000 0.000 0 0 0,0.000 0.000 0 0 0,-2.000 0.000 0 0 0,-4.000 0.000 0 0 0,4.000-4.000 0 0 0,-1.000-1.000 0 0 0,-3.000 0.000 0 0 0,-3.000 0.000 0 0 0,-4.000 2.000 0 0 0,-3.000 1.000 0 0 0,2.000-3.000 0 0 0,5.000-1.000 0 0 0,1.000 1.000 0 0 0,-2.000 1.000 0 0 0,-2.000 1.000 0 0 0,2.000 2.000 0 0 0,-5.000 0.000 0 0 0,-3.000 1.000 0 0 0,-1.000-4.000 0 0 0,-1.000-2.000 0 0 0,-5.000 1.000 0 0 0,4.000 1.000 0 0 0,2.000 1.000 0 0 0,0.000 2.000 0 0 0,2.000 0.000 0 0 0,3.000 0.000 0 0 0,2.000-3.000 0 0 0,-1.000-1.000 0 0 0,-1.000-4.000 0 0 0,-2.000-1.000 0 0 0,4.000 2.000 0 0 0,0.000-2.000 0 0 0,-1.000 1.000 0 0 0,-2.000 1.000 0 0 0,-1.000 3.000 0 0 0,-1.000-2.000 0 0 0,4.000-1.000 0 0 0,0.000 3.000 0 0 0,-1.000-4.000 0 0 0,-1.000 1.000 0 0 0,-1.000-3.000 0 0 0,4.000 1.000 0 0 0,-1.000 2.000 0 0 0,0.000 2.000 0 0 0,-1.000 2.000 0 0 0,2.000-2.000 0 0 0,0.000 0.000 0 0 0,0.000-4.000 0 0 0,-3.000 1.000 0 0 0,0.000 1.000 0 0 0,2.000 2.000 0 0 0,4.000-1.000 0 0 0,2.000-1.000 0 0 0,-3.000 2.000 0 0 0,-1.000 2.000 0 0 0,-3.000-3.000 0 0 0,-2.000 0.000 0 0 0,-2.000 1.000 0 0 0,4.000 2.000 0 0 0,5.000 1.000 0 0 0,0.000-3.000 0 0 0,4.000 0.000 0 0 0,2.000 1.000 0 0 0,4.000 1.000 0 0 0,2.000 1.000 0 0 0,2.000 1.000 0 0 0,1.000 2.000 0 0 0,4.000-5.000 0 0 0,2.000 0.000 0 0 0,4.000-4.000 0 0 0,4.000-1.000 0 0 0</inkml:trace>
</inkml:ink>
</file>

<file path=ppt/ink/ink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7189.000 17087.000 16383 0 0,'-8.000'0.000'0'0'0,"-28.000"4.000"0"0"0,-32.000 6.000 0 0 0,-30.000 4.000 0 0 0,-22.000 10.000 0 0 0,-9.000 3.000 0 0 0,7.000-2.000 0 0 0,11.000-1.000 0 0 0,16.000-5.000 0 0 0,11.000-5.000 0 0 0,17.000-6.000 0 0 0,15.000-4.000 0 0 0,8.000-2.000 0 0 0,8.000-2.000 0 0 0,1.000-1.000 0 0 0,3.000 0.000 0 0 0,-2.000 0.000 0 0 0,-2.000 0.000 0 0 0,-9.000 1.000 0 0 0,0.000-1.000 0 0 0,-1.000 1.000 0 0 0,-1.000 0.000 0 0 0,-1.000 0.000 0 0 0,4.000 0.000 0 0 0,5.000 4.000 0 0 0,1.000 2.000 0 0 0,3.000-1.000 0 0 0,3.000-1.000 0 0 0,3.000-1.000 0 0 0,2.000-1.000 0 0 0,2.000-1.000 0 0 0,1.000-1.000 0 0 0,0.000 0.000 0 0 0,0.000 0.000 0 0 0,-4.000 0.000 0 0 0,-1.000 0.000 0 0 0,0.000 0.000 0 0 0,-4.000 0.000 0 0 0,1.000-1.000 0 0 0,0.000 1.000 0 0 0,3.000 0.000 0 0 0,-3.000 0.000 0 0 0,0.000 0.000 0 0 0,2.000 0.000 0 0 0,-3.000 0.000 0 0 0,-4.000 0.000 0 0 0,-4.000 0.000 0 0 0,-3.000 0.000 0 0 0,-2.000 0.000 0 0 0,-2.000 0.000 0 0 0,-1.000 0.000 0 0 0,3.000 0.000 0 0 0,6.000 0.000 0 0 0,6.000 0.000 0 0 0,0.000 0.000 0 0 0,1.000 0.000 0 0 0,3.000 0.000 0 0 0,-2.000 0.000 0 0 0,0.000 0.000 0 0 0,-2.000 0.000 0 0 0,0.000-4.000 0 0 0,1.000-1.000 0 0 0,3.000 0.000 0 0 0,3.000-4.000 0 0 0,0.000 1.000 0 0 0,2.000 1.000 0 0 0,1.000 1.000 0 0 0,0.000 3.000 0 0 0,4.000-3.000 0 0 0,6.000 0.000 0 0 0</inkml:trace>
</inkml:ink>
</file>

<file path=ppt/ink/ink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4434.000 17152.000 16383 0 0,'25.000'0.000'0'0'0,"54.000"-12.000"0"0"0,58.000-13.000 0 0 0,52.000-6.000 0 0 0,27.000-2.000 0 0 0,2.000 5.000 0 0 0,-25.000 7.000 0 0 0,-32.000 7.000 0 0 0,-39.000 6.000 0 0 0,-37.000 4.000 0 0 0,-24.000 3.000 0 0 0,-18.000 2.000 0 0 0,-13.000 0.000 0 0 0,-7.000 1.000 0 0 0,-3.000-1.000 0 0 0,-5.000 4.000 0 0 0,-6.000 5.000 0 0 0,1.000 1.000 0 0 0,2.000-1.000 0 0 0,4.000 1.000 0 0 0,2.000 0.000 0 0 0,4.000-3.000 0 0 0,5.000 2.000 0 0 0,11.000 3.000 0 0 0,7.000-1.000 0 0 0,12.000 6.000 0 0 0,10.000 5.000 0 0 0,5.000 1.000 0 0 0,11.000-2.000 0 0 0,8.000-2.000 0 0 0,5.000 1.000 0 0 0,3.000 0.000 0 0 0,-3.000 1.000 0 0 0,-5.000 1.000 0 0 0,-7.000-3.000 0 0 0,-8.000-2.000 0 0 0,-13.000-3.000 0 0 0,-10.000 0.000 0 0 0,-9.000-3.000 0 0 0,-12.000 1.000 0 0 0,-7.000 2.000 0 0 0,-9.000 3.000 0 0 0,-6.000 3.000 0 0 0,-5.000 1.000 0 0 0,-8.000 1.000 0 0 0,-2.000 2.000 0 0 0,-10.000-5.000 0 0 0,-10.000 0.000 0 0 0,-10.000-5.000 0 0 0,-6.000-4.000 0 0 0,-1.000-4.000 0 0 0,-1.000-4.000 0 0 0,-2.000-1.000 0 0 0,-5.000-2.000 0 0 0,-3.000-1.000 0 0 0,-1.000 0.000 0 0 0,5.000 0.000 0 0 0,7.000 1.000 0 0 0,2.000-1.000 0 0 0,4.000 1.000 0 0 0,3.000-5.000 0 0 0,4.000 0.000 0 0 0,2.000-4.000 0 0 0,-2.000-5.000 0 0 0,-4.000 0.000 0 0 0,2.000-1.000 0 0 0,4.000 1.000 0 0 0,1.000-1.000 0 0 0,2.000 3.000 0 0 0,0.000-2.000 0 0 0,4.000-2.000 0 0 0,2.000 2.000 0 0 0,4.000 3.000 0 0 0</inkml:trace>
</inkml:ink>
</file>

<file path=ppt/ink/ink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11367.000 17231.000 16383 0 0,'-37.000'0.000'0'0'0,"-66.000"0.000"0"0"0,-61.000-4.000 0 0 0,-36.000-10.000 0 0 0,-13.000-2.000 0 0 0,14.000 1.000 0 0 0,19.000-1.000 0 0 0,32.000 3.000 0 0 0,30.000 3.000 0 0 0,21.000-1.000 0 0 0,16.000 2.000 0 0 0,8.000-2.000 0 0 0,5.000 1.000 0 0 0,1.000-3.000 0 0 0,-4.000 3.000 0 0 0,-3.000 1.000 0 0 0,-9.000-1.000 0 0 0,-3.000 1.000 0 0 0,-3.000-2.000 0 0 0,4.000 0.000 0 0 0,10.000 3.000 0 0 0,4.000-2.000 0 0 0,6.000 1.000 0 0 0,6.000-2.000 0 0 0,5.000 1.000 0 0 0,7.000 2.000 0 0 0,8.000 2.000 0 0 0,2.000 2.000 0 0 0,3.000 3.000 0 0 0,-1.000 0.000 0 0 0,-2.000 1.000 0 0 0,-8.000-4.000 0 0 0,-17.000-1.000 0 0 0,-14.000 0.000 0 0 0,-11.000 2.000 0 0 0,-7.000 0.000 0 0 0,-17.000 1.000 0 0 0,-14.000 1.000 0 0 0,-2.000 1.000 0 0 0,-1.000 0.000 0 0 0,-3.000 4.000 0 0 0,0.000 2.000 0 0 0,2.000 8.000 0 0 0,-2.000 1.000 0 0 0,-4.000-1.000 0 0 0,-4.000 0.000 0 0 0,2.000-1.000 0 0 0,-10.000 0.000 0 0 0,-4.000-1.000 0 0 0,2.000-3.000 0 0 0,3.000 1.000 0 0 0,0.000-1.000 0 0 0,9.000-2.000 0 0 0,16.000 1.000 0 0 0,19.000 1.000 0 0 0,19.000-3.000 0 0 0,20.000-1.000 0 0 0,16.000-2.000 0 0 0,12.000-2.000 0 0 0,8.000 0.000 0 0 0,9.000-1.000 0 0 0</inkml:trace>
</inkml:ink>
</file>

<file path=ppt/ink/ink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11147.000 17326.000 16383 0 0,'-33.000'0.000'0'0'0,"-57.000"-4.000"0"0"0,-58.000-1.000 0 0 0,-33.000-5.000 0 0 0,-27.000 0.000 0 0 0,-7.000 2.000 0 0 0,8.000 2.000 0 0 0,14.000 2.000 0 0 0,12.000 2.000 0 0 0,11.000 1.000 0 0 0,14.000 1.000 0 0 0,17.000 0.000 0 0 0,11.000 0.000 0 0 0,11.000 1.000 0 0 0,14.000-1.000 0 0 0,10.000 0.000 0 0 0,19.000 0.000 0 0 0,12.000 1.000 0 0 0,9.000-1.000 0 0 0,5.000 0.000 0 0 0,-1.000 0.000 0 0 0,3.000 0.000 0 0 0,1.000 0.000 0 0 0,0.000 0.000 0 0 0,-1.000 0.000 0 0 0,-4.000 0.000 0 0 0,-7.000 0.000 0 0 0,-10.000 0.000 0 0 0,-10.000 0.000 0 0 0,-8.000 0.000 0 0 0,-11.000 0.000 0 0 0,-10.000 0.000 0 0 0,-7.000 0.000 0 0 0,-1.000 0.000 0 0 0,2.000 0.000 0 0 0,4.000 0.000 0 0 0,7.000 0.000 0 0 0,10.000 0.000 0 0 0,6.000 0.000 0 0 0,6.000 0.000 0 0 0,5.000 0.000 0 0 0,1.000 0.000 0 0 0,1.000 0.000 0 0 0,1.000 0.000 0 0 0,0.000 0.000 0 0 0,-1.000 0.000 0 0 0,4.000 0.000 0 0 0,9.000 0.000 0 0 0,7.000 0.000 0 0 0,7.000 0.000 0 0 0,4.000 0.000 0 0 0,0.000 0.000 0 0 0,4.000 0.000 0 0 0,3.000 0.000 0 0 0,3.000 0.000 0 0 0,-1.000 0.000 0 0 0,1.000 0.000 0 0 0,1.000 0.000 0 0 0,2.000 0.000 0 0 0,2.000 0.000 0 0 0,0.000 0.000 0 0 0,1.000 0.000 0 0 0,5.000 0.000 0 0 0</inkml:trace>
</inkml:ink>
</file>

<file path=ppt/ink/ink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8896.000 17133.000 16383 0 0,'-24.000'0.000'0'0'0,"-51.000"8.000"0"0"0,-57.000 3.000 0 0 0,-39.000 3.000 0 0 0,-12.000 0.000 0 0 0,9.000-2.000 0 0 0,14.000-4.000 0 0 0,17.000 1.000 0 0 0,12.000-1.000 0 0 0,4.000-2.000 0 0 0,-2.000-2.000 0 0 0,1.000-1.000 0 0 0,-3.000-2.000 0 0 0,-12.000 0.000 0 0 0,1.000-1.000 0 0 0,9.000-1.000 0 0 0,15.000 1.000 0 0 0,22.000-1.000 0 0 0,16.000 1.000 0 0 0,13.000 0.000 0 0 0,14.000 0.000 0 0 0,7.000 0.000 0 0 0,8.000 0.000 0 0 0,6.000 0.000 0 0 0,5.000 0.000 0 0 0,2.000 0.000 0 0 0,1.000 0.000 0 0 0,1.000 0.000 0 0 0,0.000 0.000 0 0 0,0.000 0.000 0 0 0,0.000 0.000 0 0 0,-1.000 0.000 0 0 0,-4.000 0.000 0 0 0,-2.000 0.000 0 0 0,1.000 0.000 0 0 0,0.000 0.000 0 0 0,2.000-4.000 0 0 0,-4.000-2.000 0 0 0,1.000 1.000 0 0 0,0.000 1.000 0 0 0,-3.000 1.000 0 0 0,-4.000 1.000 0 0 0,-4.000-3.000 0 0 0,-3.000-1.000 0 0 0,-7.000-4.000 0 0 0,2.000 1.000 0 0 0,0.000-3.000 0 0 0,0.000 0.000 0 0 0,1.000 3.000 0 0 0,0.000-1.000 0 0 0,4.000 0.000 0 0 0,1.000-1.000 0 0 0,-5.000 0.000 0 0 0,-5.000-1.000 0 0 0,-8.000 1.000 0 0 0,-9.000 2.000 0 0 0,-5.000 3.000 0 0 0,-3.000 3.000 0 0 0,0.000 1.000 0 0 0,1.000 1.000 0 0 0,1.000 1.000 0 0 0,5.000 1.000 0 0 0,6.000-1.000 0 0 0,7.000-3.000 0 0 0,8.000-3.000 0 0 0,9.000 2.000 0 0 0,7.000-1.000 0 0 0,5.000 3.000 0 0 0,8.000-4.000 0 0 0,3.000-1.000 0 0 0,0.000 1.000 0 0 0,4.000-2.000 0 0 0,0.000-5.000 0 0 0,2.000-3.000 0 0 0,3.000-4.000 0 0 0,8.000 6.000 0 0 0,11.000 9.000 0 0 0,14.000 15.000 0 0 0,9.000 8.000 0 0 0,13.000 7.000 0 0 0,15.000 6.000 0 0 0,9.000 7.000 0 0 0,5.000 4.000 0 0 0,11.000 1.000 0 0 0,2.000-4.000 0 0 0,-4.000-1.000 0 0 0,-13.000-1.000 0 0 0,-10.000 0.000 0 0 0,-12.000-1.000 0 0 0,-5.000-8.000 0 0 0,-7.000-8.000 0 0 0,-9.000-3.000 0 0 0,-5.000-1.000 0 0 0,-3.000 2.000 0 0 0,0.000-3.000 0 0 0,0.000-4.000 0 0 0,-2.000 1.000 0 0 0,-2.000-2.000 0 0 0,2.000-3.000 0 0 0,2.000-2.000 0 0 0,1.000-3.000 0 0 0,1.000 4.000 0 0 0,-2.000-1.000 0 0 0</inkml:trace>
</inkml:ink>
</file>

<file path=ppt/ink/ink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6-01-21T18:01:12"/>
    </inkml:context>
    <inkml:brush xml:id="br0">
      <inkml:brushProperty name="width" value="0.35" units="cm"/>
      <inkml:brushProperty name="height" value="0.35" units="cm"/>
      <inkml:brushProperty name="color" value="#ffffff"/>
    </inkml:brush>
  </inkml:definitions>
  <inkml:trace contextRef="#ctx0" brushRef="#br0">3969.000 17235.000 16383 0 0,'29.000'0.000'0'0'0,"55.000"0.000"0"0"0,58.000 0.000 0 0 0,52.000 0.000 0 0 0,33.000 0.000 0 0 0,7.000 0.000 0 0 0,-11.000 0.000 0 0 0,-27.000 0.000 0 0 0,-34.000 0.000 0 0 0,-33.000 0.000 0 0 0,-34.000 0.000 0 0 0,-25.000 0.000 0 0 0,-19.000 0.000 0 0 0,-12.000 4.000 0 0 0,-7.000 2.000 0 0 0,-5.000-1.000 0 0 0,1.000-1.000 0 0 0,0.000 3.000 0 0 0,3.000 5.000 0 0 0,1.000-1.000 0 0 0,3.000-1.000 0 0 0,0.000 2.000 0 0 0,-2.000-2.000 0 0 0,1.000 2.000 0 0 0,8.000-1.000 0 0 0,5.000 1.000 0 0 0,3.000 0.000 0 0 0,-4.000-4.000 0 0 0,0.000 3.000 0 0 0,-1.000-2.000 0 0 0,1.000 2.000 0 0 0,1.000-1.000 0 0 0,-4.000-2.000 0 0 0,4.000 2.000 0 0 0,1.000-1.000 0 0 0,2.000-2.000 0 0 0,0.000-2.000 0 0 0,-4.000-2.000 0 0 0,2.000-2.000 0 0 0,2.000 0.000 0 0 0,4.000-1.000 0 0 0,6.000-1.000 0 0 0,4.000 1.000 0 0 0,5.000 0.000 0 0 0,2.000-1.000 0 0 0,2.000 1.000 0 0 0,1.000 0.000 0 0 0,0.000 0.000 0 0 0,-8.000 0.000 0 0 0,1.000 0.000 0 0 0,-3.000 0.000 0 0 0,1.000 0.000 0 0 0,5.000 0.000 0 0 0,8.000 0.000 0 0 0,11.000 0.000 0 0 0,-1.000 0.000 0 0 0,4.000 0.000 0 0 0,0.000 0.000 0 0 0,-7.000 0.000 0 0 0,-11.000 0.000 0 0 0,-5.000 0.000 0 0 0,-2.000 0.000 0 0 0,-4.000 0.000 0 0 0,-4.000 0.000 0 0 0,-9.000 0.000 0 0 0,-3.000 0.000 0 0 0,1.000 0.000 0 0 0,2.000 0.000 0 0 0,0.000 0.000 0 0 0,-4.000 0.000 0 0 0,-2.000 0.000 0 0 0,1.000 0.000 0 0 0,0.000 0.000 0 0 0,5.000 0.000 0 0 0,-2.000 0.000 0 0 0,-1.000 0.000 0 0 0,1.000 0.000 0 0 0,-1.000-4.000 0 0 0,5.000-2.000 0 0 0,5.000 1.000 0 0 0,-2.000 1.000 0 0 0,2.000 1.000 0 0 0,-1.000 1.000 0 0 0,-2.000 1.000 0 0 0,-1.000 1.000 0 0 0,-6.000 0.000 0 0 0,-6.000 0.000 0 0 0,-3.000 0.000 0 0 0,-3.000 0.000 0 0 0,-3.000 0.000 0 0 0,-4.000 0.000 0 0 0,-2.000 1.000 0 0 0,4.000-1.000 0 0 0,3.000 0.000 0 0 0,2.000 0.000 0 0 0,-2.000 0.000 0 0 0,-2.000 0.000 0 0 0,-3.000 0.000 0 0 0,-1.000 0.000 0 0 0,-1.000 0.000 0 0 0,-6.000-5.000 0 0 0,-5.000 0.000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A973A30-4E8D-4F5A-A660-0CF9FA0EA0CF}" type="datetimeFigureOut">
              <a:rPr lang="en-IN" smtClean="0"/>
            </a:fld>
            <a:endParaRPr lang="en-IN"/>
          </a:p>
        </p:txBody>
      </p:sp>
      <p:sp>
        <p:nvSpPr>
          <p:cNvPr id="4" name="Slide Image Placeholder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77223E4C-C78F-4806-9F29-9550DE44BB4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7223E4C-C78F-4806-9F29-9550DE44BB40}"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5310"/>
            <a:ext cx="9144000" cy="2387600"/>
          </a:xfrm>
        </p:spPr>
        <p:txBody>
          <a:bodyPr anchor="b"/>
          <a:lstStyle>
            <a:lvl1pPr algn="ctr">
              <a:defRPr sz="6000">
                <a:solidFill>
                  <a:srgbClr val="002060"/>
                </a:solidFill>
                <a:latin typeface="Bookman Old Style" panose="02050604050505020204" pitchFamily="18" charset="0"/>
              </a:defRPr>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C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3F99E61-0CE5-49A0-ADAE-575C3A21A57B}" type="datetime2">
              <a:rPr lang="en-IN" smtClean="0"/>
            </a:fld>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
        <p:nvSpPr>
          <p:cNvPr id="10" name="object 7"/>
          <p:cNvSpPr txBox="1"/>
          <p:nvPr userDrawn="1"/>
        </p:nvSpPr>
        <p:spPr>
          <a:xfrm>
            <a:off x="4541263" y="6344368"/>
            <a:ext cx="3498933" cy="377108"/>
          </a:xfrm>
          <a:prstGeom prst="rect">
            <a:avLst/>
          </a:prstGeom>
        </p:spPr>
        <p:txBody>
          <a:bodyPr wrap="square" lIns="0" tIns="7701" rIns="0" bIns="0">
            <a:spAutoFit/>
          </a:bodyPr>
          <a:lstStyle/>
          <a:p>
            <a:pPr marL="7620" algn="ctr">
              <a:spcBef>
                <a:spcPts val="60"/>
              </a:spcBef>
              <a:defRPr/>
            </a:pPr>
            <a:r>
              <a:rPr sz="2400" b="1" i="1" spc="-3">
                <a:solidFill>
                  <a:srgbClr val="422C75"/>
                </a:solidFill>
                <a:latin typeface="Bookman Old Style" panose="02050604050505020204" pitchFamily="18" charset="0"/>
                <a:ea typeface="MS PGothic" panose="020B0600070205080204" charset="-128"/>
                <a:cs typeface="Playfair Display"/>
              </a:rPr>
              <a:t>Go, change </a:t>
            </a:r>
            <a:r>
              <a:rPr sz="2400" b="1" i="1">
                <a:solidFill>
                  <a:srgbClr val="422C75"/>
                </a:solidFill>
                <a:latin typeface="Bookman Old Style" panose="02050604050505020204" pitchFamily="18" charset="0"/>
                <a:ea typeface="MS PGothic" panose="020B0600070205080204" charset="-128"/>
                <a:cs typeface="Playfair Display"/>
              </a:rPr>
              <a:t>the</a:t>
            </a:r>
            <a:r>
              <a:rPr sz="2400" b="1" i="1" spc="-49">
                <a:solidFill>
                  <a:srgbClr val="422C75"/>
                </a:solidFill>
                <a:latin typeface="Bookman Old Style" panose="02050604050505020204" pitchFamily="18" charset="0"/>
                <a:ea typeface="MS PGothic" panose="020B0600070205080204" charset="-128"/>
                <a:cs typeface="Playfair Display"/>
              </a:rPr>
              <a:t> </a:t>
            </a:r>
            <a:r>
              <a:rPr sz="2400" b="1" i="1" spc="-3">
                <a:solidFill>
                  <a:srgbClr val="422C75"/>
                </a:solidFill>
                <a:latin typeface="Bookman Old Style" panose="02050604050505020204" pitchFamily="18" charset="0"/>
                <a:ea typeface="MS PGothic" panose="020B0600070205080204" charset="-128"/>
                <a:cs typeface="Playfair Display"/>
              </a:rPr>
              <a:t>world</a:t>
            </a:r>
            <a:endParaRPr sz="2400" b="1">
              <a:latin typeface="Bookman Old Style" panose="02050604050505020204" pitchFamily="18" charset="0"/>
              <a:ea typeface="MS PGothic" panose="020B0600070205080204" charset="-128"/>
              <a:cs typeface="Playfair Display"/>
            </a:endParaRPr>
          </a:p>
        </p:txBody>
      </p:sp>
      <p:pic>
        <p:nvPicPr>
          <p:cNvPr id="13" name="Picture 12"/>
          <p:cNvPicPr>
            <a:picLocks noChangeAspect="1"/>
          </p:cNvPicPr>
          <p:nvPr userDrawn="1"/>
        </p:nvPicPr>
        <p:blipFill rotWithShape="1">
          <a:blip r:embed="rId2"/>
          <a:srcRect t="13833"/>
          <a:stretch>
            <a:fillRect/>
          </a:stretch>
        </p:blipFill>
        <p:spPr>
          <a:xfrm>
            <a:off x="0" y="0"/>
            <a:ext cx="2207505" cy="9976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E1457930-B2AB-48F5-8AD5-4A9179262E34}"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120EB2B-9CFC-43E8-806F-531A6B6EF1FD}"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3" y="1258282"/>
            <a:ext cx="11842377" cy="4918680"/>
          </a:xfrm>
          <a:ln>
            <a:noFill/>
          </a:ln>
        </p:spPr>
        <p:txBody>
          <a:bodyPr/>
          <a:lstStyle>
            <a:lvl1pPr>
              <a:defRPr>
                <a:solidFill>
                  <a:srgbClr val="002060"/>
                </a:solidFill>
                <a:latin typeface="Bookman Old Style" panose="02050604050505020204" pitchFamily="18" charset="0"/>
              </a:defRPr>
            </a:lvl1pPr>
            <a:lvl2pPr>
              <a:defRPr>
                <a:latin typeface="Bookman Old Style" panose="02050604050505020204" pitchFamily="18" charset="0"/>
              </a:defRPr>
            </a:lvl2pPr>
            <a:lvl3pPr>
              <a:defRPr>
                <a:solidFill>
                  <a:srgbClr val="002060"/>
                </a:solidFill>
                <a:latin typeface="Bookman Old Style" panose="02050604050505020204" pitchFamily="18" charset="0"/>
              </a:defRPr>
            </a:lvl3pPr>
            <a:lvl4pPr>
              <a:defRPr>
                <a:solidFill>
                  <a:srgbClr val="002060"/>
                </a:solidFill>
                <a:latin typeface="Bookman Old Style" panose="02050604050505020204" pitchFamily="18" charset="0"/>
              </a:defRPr>
            </a:lvl4pPr>
            <a:lvl5pPr>
              <a:defRPr>
                <a:solidFill>
                  <a:srgbClr val="002060"/>
                </a:solidFill>
                <a:latin typeface="Bookman Old Style" panose="02050604050505020204" pitchFamily="18"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13" name="object 7"/>
          <p:cNvSpPr txBox="1"/>
          <p:nvPr userDrawn="1"/>
        </p:nvSpPr>
        <p:spPr>
          <a:xfrm>
            <a:off x="5055596" y="6405140"/>
            <a:ext cx="2080806"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sp>
        <p:nvSpPr>
          <p:cNvPr id="9" name="Date Placeholder 8"/>
          <p:cNvSpPr>
            <a:spLocks noGrp="1"/>
          </p:cNvSpPr>
          <p:nvPr>
            <p:ph type="dt" sz="half" idx="10"/>
          </p:nvPr>
        </p:nvSpPr>
        <p:spPr>
          <a:xfrm>
            <a:off x="174812" y="6347205"/>
            <a:ext cx="2743200" cy="365125"/>
          </a:xfrm>
        </p:spPr>
        <p:txBody>
          <a:bodyPr/>
          <a:lstStyle>
            <a:lvl1pPr>
              <a:defRPr b="1">
                <a:solidFill>
                  <a:srgbClr val="002060"/>
                </a:solidFill>
                <a:latin typeface="Bookman Old Style" panose="02050604050505020204" pitchFamily="18" charset="0"/>
              </a:defRPr>
            </a:lvl1pPr>
          </a:lstStyle>
          <a:p>
            <a:pPr algn="ctr"/>
            <a:fld id="{6BA3F8B8-C75C-44FF-9C37-B9B69285372F}" type="datetime2">
              <a:rPr lang="en-IN" smtClean="0"/>
            </a:fld>
            <a:endParaRPr lang="en-IN"/>
          </a:p>
        </p:txBody>
      </p:sp>
      <p:sp>
        <p:nvSpPr>
          <p:cNvPr id="16" name="Slide Number Placeholder 15"/>
          <p:cNvSpPr>
            <a:spLocks noGrp="1"/>
          </p:cNvSpPr>
          <p:nvPr>
            <p:ph type="sldNum" sz="quarter" idx="12"/>
          </p:nvPr>
        </p:nvSpPr>
        <p:spPr>
          <a:xfrm>
            <a:off x="9273988" y="6347205"/>
            <a:ext cx="2743200" cy="365125"/>
          </a:xfrm>
        </p:spPr>
        <p:txBody>
          <a:bodyPr/>
          <a:lstStyle>
            <a:lvl1pPr>
              <a:defRPr b="1">
                <a:solidFill>
                  <a:srgbClr val="002060"/>
                </a:solidFill>
                <a:latin typeface="Bookman Old Style" panose="02050604050505020204" pitchFamily="18" charset="0"/>
              </a:defRPr>
            </a:lvl1pPr>
          </a:lstStyle>
          <a:p>
            <a:fld id="{9BA15CD2-76D6-4EFE-91D9-7087332E3318}" type="slidenum">
              <a:rPr lang="en-IN" smtClean="0"/>
            </a:fld>
            <a:endParaRPr lang="en-IN"/>
          </a:p>
        </p:txBody>
      </p:sp>
      <p:pic>
        <p:nvPicPr>
          <p:cNvPr id="5" name="Picture 4"/>
          <p:cNvPicPr>
            <a:picLocks noChangeAspect="1"/>
          </p:cNvPicPr>
          <p:nvPr userDrawn="1"/>
        </p:nvPicPr>
        <p:blipFill rotWithShape="1">
          <a:blip r:embed="rId2"/>
          <a:srcRect t="13833"/>
          <a:stretch>
            <a:fillRect/>
          </a:stretch>
        </p:blipFill>
        <p:spPr>
          <a:xfrm>
            <a:off x="-1" y="76427"/>
            <a:ext cx="2207505" cy="997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8942" y="1258282"/>
            <a:ext cx="5750859" cy="491868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2" y="1258280"/>
            <a:ext cx="5795682" cy="49186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a:xfrm>
            <a:off x="268940" y="6356350"/>
            <a:ext cx="2743200" cy="365125"/>
          </a:xfrm>
        </p:spPr>
        <p:txBody>
          <a:bodyPr/>
          <a:lstStyle/>
          <a:p>
            <a:fld id="{1B8ABF7C-0B56-4C7F-B575-109DA1438369}" type="datetime2">
              <a:rPr lang="en-IN" smtClean="0"/>
            </a:fld>
            <a:endParaRPr lang="en-IN"/>
          </a:p>
        </p:txBody>
      </p:sp>
      <p:sp>
        <p:nvSpPr>
          <p:cNvPr id="7" name="Slide Number Placeholder 6"/>
          <p:cNvSpPr>
            <a:spLocks noGrp="1"/>
          </p:cNvSpPr>
          <p:nvPr>
            <p:ph type="sldNum" sz="quarter" idx="12"/>
          </p:nvPr>
        </p:nvSpPr>
        <p:spPr>
          <a:xfrm>
            <a:off x="9224683" y="6356350"/>
            <a:ext cx="2743200" cy="365125"/>
          </a:xfrm>
        </p:spPr>
        <p:txBody>
          <a:bodyPr/>
          <a:lstStyle/>
          <a:p>
            <a:fld id="{9BA15CD2-76D6-4EFE-91D9-7087332E3318}" type="slidenum">
              <a:rPr lang="en-IN" smtClean="0"/>
            </a:fld>
            <a:endParaRPr lang="en-IN"/>
          </a:p>
        </p:txBody>
      </p:sp>
      <p:grpSp>
        <p:nvGrpSpPr>
          <p:cNvPr id="12" name="Group 11"/>
          <p:cNvGrpSpPr/>
          <p:nvPr userDrawn="1"/>
        </p:nvGrpSpPr>
        <p:grpSpPr>
          <a:xfrm>
            <a:off x="4862837" y="6212514"/>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pic>
        <p:nvPicPr>
          <p:cNvPr id="2" name="Picture 1"/>
          <p:cNvPicPr>
            <a:picLocks noChangeAspect="1"/>
          </p:cNvPicPr>
          <p:nvPr userDrawn="1"/>
        </p:nvPicPr>
        <p:blipFill rotWithShape="1">
          <a:blip r:embed="rId2"/>
          <a:srcRect t="13833"/>
          <a:stretch>
            <a:fillRect/>
          </a:stretch>
        </p:blipFill>
        <p:spPr>
          <a:xfrm>
            <a:off x="224117" y="81266"/>
            <a:ext cx="2207505" cy="9976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normAutofit/>
          </a:bodyPr>
          <a:lstStyle>
            <a:lvl1pPr>
              <a:defRPr sz="5400">
                <a:solidFill>
                  <a:srgbClr val="C00000"/>
                </a:solidFill>
                <a:latin typeface="Bookman Old Style" panose="02050604050505020204" pitchFamily="18" charset="0"/>
              </a:defRPr>
            </a:lvl1pPr>
          </a:lstStyle>
          <a:p>
            <a:r>
              <a:rPr lang="en-US"/>
              <a:t>Click to edit Master title style</a:t>
            </a:r>
            <a:endParaRPr lang="en-IN"/>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rgbClr val="002060"/>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3E121CB2-2EF3-47E5-83C4-07D8FF657D5A}" type="datetime2">
              <a:rPr lang="en-IN" smtClean="0"/>
            </a:fld>
            <a:endParaRPr lang="en-IN"/>
          </a:p>
        </p:txBody>
      </p:sp>
      <p:sp>
        <p:nvSpPr>
          <p:cNvPr id="5" name="Footer Placeholder 4"/>
          <p:cNvSpPr>
            <a:spLocks noGrp="1"/>
          </p:cNvSpPr>
          <p:nvPr>
            <p:ph type="ftr" sz="quarter" idx="11"/>
          </p:nvPr>
        </p:nvSpPr>
        <p:spPr/>
        <p:txBody>
          <a:bodyPr/>
          <a:lstStyle/>
          <a:p>
            <a:r>
              <a:rPr lang="en-IN"/>
              <a:t>RV COLLEGE OF ENGINEERING</a:t>
            </a:r>
            <a:endParaRPr lang="en-IN"/>
          </a:p>
        </p:txBody>
      </p:sp>
      <p:sp>
        <p:nvSpPr>
          <p:cNvPr id="6" name="Slide Number Placeholder 5"/>
          <p:cNvSpPr>
            <a:spLocks noGrp="1"/>
          </p:cNvSpPr>
          <p:nvPr>
            <p:ph type="sldNum" sz="quarter" idx="12"/>
          </p:nvPr>
        </p:nvSpPr>
        <p:spPr/>
        <p:txBody>
          <a:bodyPr/>
          <a:lstStyle/>
          <a:p>
            <a:fld id="{9BA15CD2-76D6-4EFE-91D9-7087332E3318}" type="slidenum">
              <a:rPr lang="en-IN" smtClean="0"/>
            </a:fld>
            <a:endParaRPr lang="en-IN"/>
          </a:p>
        </p:txBody>
      </p:sp>
      <p:grpSp>
        <p:nvGrpSpPr>
          <p:cNvPr id="12" name="Group 11"/>
          <p:cNvGrpSpPr/>
          <p:nvPr userDrawn="1"/>
        </p:nvGrpSpPr>
        <p:grpSpPr>
          <a:xfrm>
            <a:off x="9842217" y="17838"/>
            <a:ext cx="2313924" cy="600635"/>
            <a:chOff x="9682912" y="8965"/>
            <a:chExt cx="2402541" cy="600635"/>
          </a:xfrm>
        </p:grpSpPr>
        <p:sp>
          <p:nvSpPr>
            <p:cNvPr id="13" name="Rounded Rectangle 12"/>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4"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userDrawn="1"/>
        </p:nvGrpSpPr>
        <p:grpSpPr>
          <a:xfrm>
            <a:off x="-35002" y="0"/>
            <a:ext cx="12191145" cy="6858000"/>
            <a:chOff x="-35003" y="-1"/>
            <a:chExt cx="12191144" cy="6858000"/>
          </a:xfrm>
        </p:grpSpPr>
        <p:sp>
          <p:nvSpPr>
            <p:cNvPr id="11" name="Rectangle 10"/>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2" name="Group 11"/>
            <p:cNvGrpSpPr/>
            <p:nvPr userDrawn="1"/>
          </p:nvGrpSpPr>
          <p:grpSpPr>
            <a:xfrm>
              <a:off x="0" y="-1"/>
              <a:ext cx="1174375" cy="932329"/>
              <a:chOff x="1" y="0"/>
              <a:chExt cx="995082" cy="663388"/>
            </a:xfrm>
          </p:grpSpPr>
          <p:sp>
            <p:nvSpPr>
              <p:cNvPr id="13"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4"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89"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E72AF35-25D4-42D1-A380-D94D58C90ED6}" type="datetime2">
              <a:rPr lang="en-IN" smtClean="0"/>
            </a:fld>
            <a:endParaRPr lang="en-IN"/>
          </a:p>
        </p:txBody>
      </p:sp>
      <p:sp>
        <p:nvSpPr>
          <p:cNvPr id="8" name="Footer Placeholder 7"/>
          <p:cNvSpPr>
            <a:spLocks noGrp="1"/>
          </p:cNvSpPr>
          <p:nvPr>
            <p:ph type="ftr" sz="quarter" idx="11"/>
          </p:nvPr>
        </p:nvSpPr>
        <p:spPr/>
        <p:txBody>
          <a:bodyPr/>
          <a:lstStyle>
            <a:lvl1pPr>
              <a:defRPr b="1">
                <a:solidFill>
                  <a:srgbClr val="C00000"/>
                </a:solidFill>
                <a:latin typeface="Bookman Old Style" panose="02050604050505020204" pitchFamily="18" charset="0"/>
              </a:defRPr>
            </a:lvl1pPr>
          </a:lstStyle>
          <a:p>
            <a:r>
              <a:rPr lang="en-GB"/>
              <a:t>RV COLLEGE OF ENGINEERING</a:t>
            </a:r>
            <a:endParaRPr lang="en-IN"/>
          </a:p>
        </p:txBody>
      </p:sp>
      <p:sp>
        <p:nvSpPr>
          <p:cNvPr id="9" name="Slide Number Placeholder 8"/>
          <p:cNvSpPr>
            <a:spLocks noGrp="1"/>
          </p:cNvSpPr>
          <p:nvPr>
            <p:ph type="sldNum" sz="quarter" idx="12"/>
          </p:nvPr>
        </p:nvSpPr>
        <p:spPr/>
        <p:txBody>
          <a:bodyPr/>
          <a:lstStyle/>
          <a:p>
            <a:fld id="{9BA15CD2-76D6-4EFE-91D9-7087332E3318}" type="slidenum">
              <a:rPr lang="en-IN" smtClean="0"/>
            </a:fld>
            <a:endParaRPr lang="en-IN"/>
          </a:p>
        </p:txBody>
      </p:sp>
      <p:grpSp>
        <p:nvGrpSpPr>
          <p:cNvPr id="15" name="Group 14"/>
          <p:cNvGrpSpPr/>
          <p:nvPr userDrawn="1"/>
        </p:nvGrpSpPr>
        <p:grpSpPr>
          <a:xfrm>
            <a:off x="9842217" y="17838"/>
            <a:ext cx="2313924" cy="600635"/>
            <a:chOff x="9682912" y="8965"/>
            <a:chExt cx="2402541" cy="600635"/>
          </a:xfrm>
        </p:grpSpPr>
        <p:sp>
          <p:nvSpPr>
            <p:cNvPr id="16" name="Rounded Rectangle 15"/>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7"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0974DEC-F31F-442A-AF7E-39FCF65F09EF}" type="datetime2">
              <a:rPr lang="en-IN" smtClean="0"/>
            </a:fld>
            <a:endParaRPr lang="en-IN"/>
          </a:p>
        </p:txBody>
      </p:sp>
      <p:sp>
        <p:nvSpPr>
          <p:cNvPr id="4" name="Footer Placeholder 3"/>
          <p:cNvSpPr>
            <a:spLocks noGrp="1"/>
          </p:cNvSpPr>
          <p:nvPr>
            <p:ph type="ftr" sz="quarter" idx="11"/>
          </p:nvPr>
        </p:nvSpPr>
        <p:spPr/>
        <p:txBody>
          <a:bodyPr/>
          <a:lstStyle/>
          <a:p>
            <a:r>
              <a:rPr lang="en-IN"/>
              <a:t>RV COLLEGE OF ENGINEERING</a:t>
            </a:r>
            <a:endParaRPr lang="en-IN"/>
          </a:p>
        </p:txBody>
      </p:sp>
      <p:sp>
        <p:nvSpPr>
          <p:cNvPr id="5" name="Slide Number Placeholder 4"/>
          <p:cNvSpPr>
            <a:spLocks noGrp="1"/>
          </p:cNvSpPr>
          <p:nvPr>
            <p:ph type="sldNum" sz="quarter" idx="12"/>
          </p:nvPr>
        </p:nvSpPr>
        <p:spPr/>
        <p:txBody>
          <a:bodyPr/>
          <a:lstStyle/>
          <a:p>
            <a:fld id="{9BA15CD2-76D6-4EFE-91D9-7087332E3318}" type="slidenum">
              <a:rPr lang="en-IN" smtClean="0"/>
            </a:fld>
            <a:endParaRPr lang="en-IN"/>
          </a:p>
        </p:txBody>
      </p:sp>
      <p:grpSp>
        <p:nvGrpSpPr>
          <p:cNvPr id="7" name="Group 6"/>
          <p:cNvGrpSpPr/>
          <p:nvPr userDrawn="1"/>
        </p:nvGrpSpPr>
        <p:grpSpPr>
          <a:xfrm>
            <a:off x="0" y="1"/>
            <a:ext cx="1174375" cy="932329"/>
            <a:chOff x="1" y="0"/>
            <a:chExt cx="995082" cy="663388"/>
          </a:xfrm>
        </p:grpSpPr>
        <p:sp>
          <p:nvSpPr>
            <p:cNvPr id="8"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9"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nvGrpSpPr>
          <p:cNvPr id="10" name="Group 9"/>
          <p:cNvGrpSpPr/>
          <p:nvPr userDrawn="1"/>
        </p:nvGrpSpPr>
        <p:grpSpPr>
          <a:xfrm>
            <a:off x="9842217" y="17838"/>
            <a:ext cx="2313924" cy="600635"/>
            <a:chOff x="9682912" y="8965"/>
            <a:chExt cx="2402541" cy="600635"/>
          </a:xfrm>
        </p:grpSpPr>
        <p:sp>
          <p:nvSpPr>
            <p:cNvPr id="11" name="Rounded Rectangle 10"/>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2"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856" y="0"/>
            <a:ext cx="12191145"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sp>
        <p:nvSpPr>
          <p:cNvPr id="2" name="Date Placeholder 1"/>
          <p:cNvSpPr>
            <a:spLocks noGrp="1"/>
          </p:cNvSpPr>
          <p:nvPr>
            <p:ph type="dt" sz="half" idx="10"/>
          </p:nvPr>
        </p:nvSpPr>
        <p:spPr/>
        <p:txBody>
          <a:bodyPr/>
          <a:lstStyle/>
          <a:p>
            <a:fld id="{664BAEB3-0664-49E1-9FE0-BA29E4444757}" type="datetime2">
              <a:rPr lang="en-IN" smtClean="0"/>
            </a:fld>
            <a:endParaRPr lang="en-IN"/>
          </a:p>
        </p:txBody>
      </p:sp>
      <p:sp>
        <p:nvSpPr>
          <p:cNvPr id="3" name="Footer Placeholder 2"/>
          <p:cNvSpPr>
            <a:spLocks noGrp="1"/>
          </p:cNvSpPr>
          <p:nvPr>
            <p:ph type="ftr" sz="quarter" idx="11"/>
          </p:nvPr>
        </p:nvSpPr>
        <p:spPr/>
        <p:txBody>
          <a:bodyPr/>
          <a:lstStyle/>
          <a:p>
            <a:r>
              <a:rPr lang="en-IN"/>
              <a:t>RV COLLEGE OF ENGINEERING</a:t>
            </a:r>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grpSp>
        <p:nvGrpSpPr>
          <p:cNvPr id="6" name="Group 5"/>
          <p:cNvGrpSpPr/>
          <p:nvPr userDrawn="1"/>
        </p:nvGrpSpPr>
        <p:grpSpPr>
          <a:xfrm>
            <a:off x="9842217" y="17838"/>
            <a:ext cx="2313924" cy="600635"/>
            <a:chOff x="9682912" y="8965"/>
            <a:chExt cx="2402541" cy="600635"/>
          </a:xfrm>
        </p:grpSpPr>
        <p:sp>
          <p:nvSpPr>
            <p:cNvPr id="7" name="Rounded Rectangle 6"/>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8"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grpSp>
        <p:nvGrpSpPr>
          <p:cNvPr id="9" name="Group 8"/>
          <p:cNvGrpSpPr/>
          <p:nvPr userDrawn="1"/>
        </p:nvGrpSpPr>
        <p:grpSpPr>
          <a:xfrm>
            <a:off x="0" y="1"/>
            <a:ext cx="1174375" cy="932329"/>
            <a:chOff x="1" y="0"/>
            <a:chExt cx="995082" cy="663388"/>
          </a:xfrm>
        </p:grpSpPr>
        <p:sp>
          <p:nvSpPr>
            <p:cNvPr id="10"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1"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35002" y="0"/>
            <a:ext cx="12191145" cy="6858000"/>
            <a:chOff x="-35003" y="-1"/>
            <a:chExt cx="12191144" cy="6858000"/>
          </a:xfrm>
        </p:grpSpPr>
        <p:sp>
          <p:nvSpPr>
            <p:cNvPr id="9" name="Rectangle 8"/>
            <p:cNvSpPr/>
            <p:nvPr userDrawn="1"/>
          </p:nvSpPr>
          <p:spPr>
            <a:xfrm>
              <a:off x="-35003" y="-1"/>
              <a:ext cx="12191144" cy="6858000"/>
            </a:xfrm>
            <a:prstGeom prst="rect">
              <a:avLst/>
            </a:prstGeom>
            <a:solidFill>
              <a:schemeClr val="lt1">
                <a:alpha val="99000"/>
              </a:schemeClr>
            </a:solidFill>
            <a:ln w="76200">
              <a:solidFill>
                <a:srgbClr val="005893"/>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IN" sz="1090">
                <a:solidFill>
                  <a:srgbClr val="FFFFFF"/>
                </a:solidFill>
              </a:endParaRPr>
            </a:p>
          </p:txBody>
        </p:sp>
        <p:grpSp>
          <p:nvGrpSpPr>
            <p:cNvPr id="10" name="Group 9"/>
            <p:cNvGrpSpPr/>
            <p:nvPr userDrawn="1"/>
          </p:nvGrpSpPr>
          <p:grpSpPr>
            <a:xfrm>
              <a:off x="0" y="-1"/>
              <a:ext cx="1174375" cy="932329"/>
              <a:chOff x="1" y="0"/>
              <a:chExt cx="995082" cy="663388"/>
            </a:xfrm>
          </p:grpSpPr>
          <p:sp>
            <p:nvSpPr>
              <p:cNvPr id="11" name="object 3"/>
              <p:cNvSpPr/>
              <p:nvPr userDrawn="1"/>
            </p:nvSpPr>
            <p:spPr bwMode="auto">
              <a:xfrm>
                <a:off x="1" y="0"/>
                <a:ext cx="995082" cy="663388"/>
              </a:xfrm>
              <a:custGeom>
                <a:avLst/>
                <a:gdLst>
                  <a:gd name="T0" fmla="*/ 23708288 w 7436484"/>
                  <a:gd name="T1" fmla="*/ 0 h 5134610"/>
                  <a:gd name="T2" fmla="*/ 0 w 7436484"/>
                  <a:gd name="T3" fmla="*/ 0 h 5134610"/>
                  <a:gd name="T4" fmla="*/ 0 w 7436484"/>
                  <a:gd name="T5" fmla="*/ 16402574 h 5134610"/>
                  <a:gd name="T6" fmla="*/ 23708288 w 7436484"/>
                  <a:gd name="T7" fmla="*/ 0 h 5134610"/>
                  <a:gd name="T8" fmla="*/ 0 60000 65536"/>
                  <a:gd name="T9" fmla="*/ 0 60000 65536"/>
                  <a:gd name="T10" fmla="*/ 0 60000 65536"/>
                  <a:gd name="T11" fmla="*/ 0 60000 65536"/>
                  <a:gd name="T12" fmla="*/ 0 w 7436484"/>
                  <a:gd name="T13" fmla="*/ 0 h 5134610"/>
                  <a:gd name="T14" fmla="*/ 7436484 w 7436484"/>
                  <a:gd name="T15" fmla="*/ 5134610 h 5134610"/>
                </a:gdLst>
                <a:ahLst/>
                <a:cxnLst>
                  <a:cxn ang="T8">
                    <a:pos x="T0" y="T1"/>
                  </a:cxn>
                  <a:cxn ang="T9">
                    <a:pos x="T2" y="T3"/>
                  </a:cxn>
                  <a:cxn ang="T10">
                    <a:pos x="T4" y="T5"/>
                  </a:cxn>
                  <a:cxn ang="T11">
                    <a:pos x="T6" y="T7"/>
                  </a:cxn>
                </a:cxnLst>
                <a:rect l="T12" t="T13" r="T14" b="T15"/>
                <a:pathLst>
                  <a:path w="7436484" h="5134610">
                    <a:moveTo>
                      <a:pt x="7435941" y="0"/>
                    </a:moveTo>
                    <a:lnTo>
                      <a:pt x="0" y="0"/>
                    </a:lnTo>
                    <a:lnTo>
                      <a:pt x="0" y="5134513"/>
                    </a:lnTo>
                    <a:lnTo>
                      <a:pt x="7435941" y="0"/>
                    </a:lnTo>
                    <a:close/>
                  </a:path>
                </a:pathLst>
              </a:custGeom>
              <a:solidFill>
                <a:srgbClr val="005893"/>
              </a:solidFill>
              <a:ln w="9525">
                <a:noFill/>
                <a:round/>
              </a:ln>
            </p:spPr>
            <p:txBody>
              <a:bodyPr lIns="0" tIns="0" rIns="0" bIns="0"/>
              <a:lstStyle/>
              <a:p>
                <a:endParaRPr lang="en-IN" sz="1090"/>
              </a:p>
            </p:txBody>
          </p:sp>
          <p:sp>
            <p:nvSpPr>
              <p:cNvPr id="12" name="object 4"/>
              <p:cNvSpPr>
                <a:spLocks noChangeArrowheads="1"/>
              </p:cNvSpPr>
              <p:nvPr userDrawn="1"/>
            </p:nvSpPr>
            <p:spPr bwMode="auto">
              <a:xfrm>
                <a:off x="73957" y="36743"/>
                <a:ext cx="383242" cy="310714"/>
              </a:xfrm>
              <a:prstGeom prst="rect">
                <a:avLst/>
              </a:prstGeom>
              <a:blipFill dpi="0" rotWithShape="1">
                <a:blip r:embed="rId2" cstate="print"/>
                <a:srcRect/>
                <a:stretch>
                  <a:fillRect/>
                </a:stretch>
              </a:blipFill>
              <a:ln w="9525">
                <a:noFill/>
                <a:miter lim="800000"/>
              </a:ln>
            </p:spPr>
            <p:txBody>
              <a:bodyPr lIns="0" tIns="0" rIns="0" bIns="0"/>
              <a:lstStyle/>
              <a:p>
                <a:pPr eaLnBrk="1" hangingPunct="1"/>
                <a:endParaRPr lang="en-US" altLang="en-US" sz="1090"/>
              </a:p>
            </p:txBody>
          </p:sp>
        </p:grpSp>
      </p:grpSp>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81F77AC3-F117-417D-9C17-587E6F3BE300}"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grpSp>
        <p:nvGrpSpPr>
          <p:cNvPr id="13" name="Group 12"/>
          <p:cNvGrpSpPr/>
          <p:nvPr userDrawn="1"/>
        </p:nvGrpSpPr>
        <p:grpSpPr>
          <a:xfrm>
            <a:off x="9842217" y="17838"/>
            <a:ext cx="2313924" cy="600635"/>
            <a:chOff x="9682912" y="8965"/>
            <a:chExt cx="2402541" cy="600635"/>
          </a:xfrm>
        </p:grpSpPr>
        <p:sp>
          <p:nvSpPr>
            <p:cNvPr id="14" name="Rounded Rectangle 13"/>
            <p:cNvSpPr/>
            <p:nvPr userDrawn="1"/>
          </p:nvSpPr>
          <p:spPr>
            <a:xfrm>
              <a:off x="9682912" y="8965"/>
              <a:ext cx="2402541" cy="600635"/>
            </a:xfrm>
            <a:prstGeom prst="roundRect">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mj-lt"/>
              </a:endParaRPr>
            </a:p>
          </p:txBody>
        </p:sp>
        <p:sp>
          <p:nvSpPr>
            <p:cNvPr id="15" name="object 7"/>
            <p:cNvSpPr txBox="1"/>
            <p:nvPr userDrawn="1"/>
          </p:nvSpPr>
          <p:spPr>
            <a:xfrm>
              <a:off x="9803934" y="193190"/>
              <a:ext cx="2160495" cy="223220"/>
            </a:xfrm>
            <a:prstGeom prst="rect">
              <a:avLst/>
            </a:prstGeom>
          </p:spPr>
          <p:txBody>
            <a:bodyPr wrap="square" lIns="0" tIns="7701" rIns="0" bIns="0">
              <a:spAutoFit/>
            </a:bodyPr>
            <a:lstStyle/>
            <a:p>
              <a:pPr marL="7620" algn="ctr">
                <a:spcBef>
                  <a:spcPts val="60"/>
                </a:spcBef>
                <a:defRPr/>
              </a:pPr>
              <a:r>
                <a:rPr sz="1400" b="1" i="1" spc="-3">
                  <a:solidFill>
                    <a:srgbClr val="422C75"/>
                  </a:solidFill>
                  <a:latin typeface="Bookman Old Style" panose="02050604050505020204" pitchFamily="18" charset="0"/>
                  <a:ea typeface="MS PGothic" panose="020B0600070205080204" charset="-128"/>
                  <a:cs typeface="Playfair Display"/>
                </a:rPr>
                <a:t>Go, change </a:t>
              </a:r>
              <a:r>
                <a:rPr sz="1400" b="1" i="1">
                  <a:solidFill>
                    <a:srgbClr val="422C75"/>
                  </a:solidFill>
                  <a:latin typeface="Bookman Old Style" panose="02050604050505020204" pitchFamily="18" charset="0"/>
                  <a:ea typeface="MS PGothic" panose="020B0600070205080204" charset="-128"/>
                  <a:cs typeface="Playfair Display"/>
                </a:rPr>
                <a:t>the</a:t>
              </a:r>
              <a:r>
                <a:rPr sz="1400" b="1" i="1" spc="-49">
                  <a:solidFill>
                    <a:srgbClr val="422C75"/>
                  </a:solidFill>
                  <a:latin typeface="Bookman Old Style" panose="02050604050505020204" pitchFamily="18" charset="0"/>
                  <a:ea typeface="MS PGothic" panose="020B0600070205080204" charset="-128"/>
                  <a:cs typeface="Playfair Display"/>
                </a:rPr>
                <a:t> </a:t>
              </a:r>
              <a:r>
                <a:rPr sz="1400" b="1" i="1" spc="-3">
                  <a:solidFill>
                    <a:srgbClr val="422C75"/>
                  </a:solidFill>
                  <a:latin typeface="Bookman Old Style" panose="02050604050505020204" pitchFamily="18" charset="0"/>
                  <a:ea typeface="MS PGothic" panose="020B0600070205080204" charset="-128"/>
                  <a:cs typeface="Playfair Display"/>
                </a:rPr>
                <a:t>world</a:t>
              </a:r>
              <a:endParaRPr sz="1400" b="1">
                <a:latin typeface="Bookman Old Style" panose="02050604050505020204" pitchFamily="18" charset="0"/>
                <a:ea typeface="MS PGothic" panose="020B0600070205080204" charset="-128"/>
                <a:cs typeface="Playfair Display"/>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851A392-D277-4C60-80CA-4155BF24A22F}" type="datetime2">
              <a:rPr lang="en-IN" smtClean="0"/>
            </a:fld>
            <a:endParaRPr lang="en-IN"/>
          </a:p>
        </p:txBody>
      </p:sp>
      <p:sp>
        <p:nvSpPr>
          <p:cNvPr id="6" name="Footer Placeholder 5"/>
          <p:cNvSpPr>
            <a:spLocks noGrp="1"/>
          </p:cNvSpPr>
          <p:nvPr>
            <p:ph type="ftr" sz="quarter" idx="11"/>
          </p:nvPr>
        </p:nvSpPr>
        <p:spPr/>
        <p:txBody>
          <a:bodyPr/>
          <a:lstStyle/>
          <a:p>
            <a:r>
              <a:rPr lang="en-IN"/>
              <a:t>RV COLLEGE OF ENGINEERING</a:t>
            </a:r>
            <a:endParaRPr lang="en-IN"/>
          </a:p>
        </p:txBody>
      </p:sp>
      <p:sp>
        <p:nvSpPr>
          <p:cNvPr id="7" name="Slide Number Placeholder 6"/>
          <p:cNvSpPr>
            <a:spLocks noGrp="1"/>
          </p:cNvSpPr>
          <p:nvPr>
            <p:ph type="sldNum" sz="quarter" idx="12"/>
          </p:nvPr>
        </p:nvSpPr>
        <p:spPr/>
        <p:txBody>
          <a:bodyPr/>
          <a:lstStyle/>
          <a:p>
            <a:fld id="{9BA15CD2-76D6-4EFE-91D9-7087332E331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0449F-E26E-4CC2-B153-3EB375A0CF11}" type="datetime2">
              <a:rPr lang="en-IN" smtClean="0"/>
            </a:fld>
            <a:endParaRPr lang="en-IN"/>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RV COLLEGE OF ENGINEERING</a:t>
            </a:r>
            <a:endParaRPr lang="en-IN"/>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15CD2-76D6-4EFE-91D9-7087332E331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customXml" Target="../ink/ink40.xml"/><Relationship Id="rId8" Type="http://schemas.openxmlformats.org/officeDocument/2006/relationships/image" Target="../media/image38.png"/><Relationship Id="rId7" Type="http://schemas.openxmlformats.org/officeDocument/2006/relationships/customXml" Target="../ink/ink39.xml"/><Relationship Id="rId6" Type="http://schemas.openxmlformats.org/officeDocument/2006/relationships/image" Target="../media/image37.png"/><Relationship Id="rId5" Type="http://schemas.openxmlformats.org/officeDocument/2006/relationships/customXml" Target="../ink/ink38.xml"/><Relationship Id="rId4" Type="http://schemas.openxmlformats.org/officeDocument/2006/relationships/image" Target="../media/image36.png"/><Relationship Id="rId3" Type="http://schemas.openxmlformats.org/officeDocument/2006/relationships/customXml" Target="../ink/ink37.xml"/><Relationship Id="rId21" Type="http://schemas.openxmlformats.org/officeDocument/2006/relationships/slideLayout" Target="../slideLayouts/slideLayout2.xml"/><Relationship Id="rId20" Type="http://schemas.openxmlformats.org/officeDocument/2006/relationships/image" Target="../media/image45.png"/><Relationship Id="rId2" Type="http://schemas.openxmlformats.org/officeDocument/2006/relationships/image" Target="../media/image35.png"/><Relationship Id="rId19" Type="http://schemas.openxmlformats.org/officeDocument/2006/relationships/image" Target="../media/image44.png"/><Relationship Id="rId18" Type="http://schemas.openxmlformats.org/officeDocument/2006/relationships/image" Target="../media/image43.png"/><Relationship Id="rId17" Type="http://schemas.openxmlformats.org/officeDocument/2006/relationships/customXml" Target="../ink/ink44.xml"/><Relationship Id="rId16" Type="http://schemas.openxmlformats.org/officeDocument/2006/relationships/image" Target="../media/image42.png"/><Relationship Id="rId15" Type="http://schemas.openxmlformats.org/officeDocument/2006/relationships/customXml" Target="../ink/ink43.xml"/><Relationship Id="rId14" Type="http://schemas.openxmlformats.org/officeDocument/2006/relationships/image" Target="../media/image41.png"/><Relationship Id="rId13" Type="http://schemas.openxmlformats.org/officeDocument/2006/relationships/customXml" Target="../ink/ink42.xml"/><Relationship Id="rId12" Type="http://schemas.openxmlformats.org/officeDocument/2006/relationships/image" Target="../media/image40.png"/><Relationship Id="rId11" Type="http://schemas.openxmlformats.org/officeDocument/2006/relationships/customXml" Target="../ink/ink41.xml"/><Relationship Id="rId10" Type="http://schemas.openxmlformats.org/officeDocument/2006/relationships/image" Target="../media/image39.png"/><Relationship Id="rId1" Type="http://schemas.openxmlformats.org/officeDocument/2006/relationships/customXml" Target="../ink/ink36.xml"/></Relationships>
</file>

<file path=ppt/slides/_rels/slide11.xml.rels><?xml version="1.0" encoding="UTF-8" standalone="yes"?>
<Relationships xmlns="http://schemas.openxmlformats.org/package/2006/relationships"><Relationship Id="rId9" Type="http://schemas.openxmlformats.org/officeDocument/2006/relationships/customXml" Target="../ink/ink49.xml"/><Relationship Id="rId8" Type="http://schemas.openxmlformats.org/officeDocument/2006/relationships/image" Target="../media/image49.png"/><Relationship Id="rId7" Type="http://schemas.openxmlformats.org/officeDocument/2006/relationships/customXml" Target="../ink/ink48.xml"/><Relationship Id="rId6" Type="http://schemas.openxmlformats.org/officeDocument/2006/relationships/image" Target="../media/image48.png"/><Relationship Id="rId5" Type="http://schemas.openxmlformats.org/officeDocument/2006/relationships/customXml" Target="../ink/ink47.xml"/><Relationship Id="rId4" Type="http://schemas.openxmlformats.org/officeDocument/2006/relationships/image" Target="../media/image47.png"/><Relationship Id="rId3" Type="http://schemas.openxmlformats.org/officeDocument/2006/relationships/customXml" Target="../ink/ink46.xml"/><Relationship Id="rId21" Type="http://schemas.openxmlformats.org/officeDocument/2006/relationships/slideLayout" Target="../slideLayouts/slideLayout2.xml"/><Relationship Id="rId20" Type="http://schemas.openxmlformats.org/officeDocument/2006/relationships/image" Target="../media/image55.png"/><Relationship Id="rId2" Type="http://schemas.openxmlformats.org/officeDocument/2006/relationships/image" Target="../media/image46.png"/><Relationship Id="rId19" Type="http://schemas.openxmlformats.org/officeDocument/2006/relationships/customXml" Target="../ink/ink54.xml"/><Relationship Id="rId18" Type="http://schemas.openxmlformats.org/officeDocument/2006/relationships/image" Target="../media/image54.png"/><Relationship Id="rId17" Type="http://schemas.openxmlformats.org/officeDocument/2006/relationships/customXml" Target="../ink/ink53.xml"/><Relationship Id="rId16" Type="http://schemas.openxmlformats.org/officeDocument/2006/relationships/image" Target="../media/image53.png"/><Relationship Id="rId15" Type="http://schemas.openxmlformats.org/officeDocument/2006/relationships/customXml" Target="../ink/ink52.xml"/><Relationship Id="rId14" Type="http://schemas.openxmlformats.org/officeDocument/2006/relationships/image" Target="../media/image52.png"/><Relationship Id="rId13" Type="http://schemas.openxmlformats.org/officeDocument/2006/relationships/customXml" Target="../ink/ink51.xml"/><Relationship Id="rId12" Type="http://schemas.openxmlformats.org/officeDocument/2006/relationships/image" Target="../media/image51.png"/><Relationship Id="rId11" Type="http://schemas.openxmlformats.org/officeDocument/2006/relationships/customXml" Target="../ink/ink50.xml"/><Relationship Id="rId10" Type="http://schemas.openxmlformats.org/officeDocument/2006/relationships/image" Target="../media/image50.png"/><Relationship Id="rId1" Type="http://schemas.openxmlformats.org/officeDocument/2006/relationships/customXml" Target="../ink/ink4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customXml" Target="../ink/ink56.xml"/><Relationship Id="rId2" Type="http://schemas.openxmlformats.org/officeDocument/2006/relationships/image" Target="../media/image56.png"/><Relationship Id="rId1" Type="http://schemas.openxmlformats.org/officeDocument/2006/relationships/customXml" Target="../ink/ink5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59.xml"/><Relationship Id="rId4" Type="http://schemas.openxmlformats.org/officeDocument/2006/relationships/image" Target="../media/image59.png"/><Relationship Id="rId3" Type="http://schemas.openxmlformats.org/officeDocument/2006/relationships/customXml" Target="../ink/ink58.xml"/><Relationship Id="rId2" Type="http://schemas.openxmlformats.org/officeDocument/2006/relationships/image" Target="../media/image58.png"/><Relationship Id="rId1" Type="http://schemas.openxmlformats.org/officeDocument/2006/relationships/customXml" Target="../ink/ink57.xml"/></Relationships>
</file>

<file path=ppt/slides/_rels/slide14.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64.png"/><Relationship Id="rId7" Type="http://schemas.openxmlformats.org/officeDocument/2006/relationships/customXml" Target="../ink/ink63.xml"/><Relationship Id="rId6" Type="http://schemas.openxmlformats.org/officeDocument/2006/relationships/image" Target="../media/image63.png"/><Relationship Id="rId5" Type="http://schemas.openxmlformats.org/officeDocument/2006/relationships/customXml" Target="../ink/ink62.xml"/><Relationship Id="rId4" Type="http://schemas.openxmlformats.org/officeDocument/2006/relationships/image" Target="../media/image62.png"/><Relationship Id="rId3" Type="http://schemas.openxmlformats.org/officeDocument/2006/relationships/customXml" Target="../ink/ink61.xml"/><Relationship Id="rId2" Type="http://schemas.openxmlformats.org/officeDocument/2006/relationships/image" Target="../media/image61.pn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66.png"/><Relationship Id="rId1" Type="http://schemas.openxmlformats.org/officeDocument/2006/relationships/customXml" Target="../ink/ink6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customXml" Target="../ink/ink66.xml"/><Relationship Id="rId4" Type="http://schemas.openxmlformats.org/officeDocument/2006/relationships/image" Target="../media/image68.png"/><Relationship Id="rId3" Type="http://schemas.openxmlformats.org/officeDocument/2006/relationships/customXml" Target="../ink/ink65.xml"/><Relationship Id="rId2" Type="http://schemas.openxmlformats.org/officeDocument/2006/relationships/image" Target="../media/image67.png"/><Relationship Id="rId1" Type="http://schemas.openxmlformats.org/officeDocument/2006/relationships/customXml" Target="../ink/ink64.xml"/></Relationships>
</file>

<file path=ppt/slides/_rels/slide16.xml.rels><?xml version="1.0" encoding="UTF-8" standalone="yes"?>
<Relationships xmlns="http://schemas.openxmlformats.org/package/2006/relationships"><Relationship Id="rId9" Type="http://schemas.openxmlformats.org/officeDocument/2006/relationships/customXml" Target="../ink/ink71.xml"/><Relationship Id="rId8" Type="http://schemas.openxmlformats.org/officeDocument/2006/relationships/image" Target="../media/image73.png"/><Relationship Id="rId7" Type="http://schemas.openxmlformats.org/officeDocument/2006/relationships/customXml" Target="../ink/ink70.xml"/><Relationship Id="rId6" Type="http://schemas.openxmlformats.org/officeDocument/2006/relationships/image" Target="../media/image72.png"/><Relationship Id="rId5" Type="http://schemas.openxmlformats.org/officeDocument/2006/relationships/customXml" Target="../ink/ink69.xml"/><Relationship Id="rId4" Type="http://schemas.openxmlformats.org/officeDocument/2006/relationships/image" Target="../media/image71.png"/><Relationship Id="rId3" Type="http://schemas.openxmlformats.org/officeDocument/2006/relationships/customXml" Target="../ink/ink68.xml"/><Relationship Id="rId2" Type="http://schemas.openxmlformats.org/officeDocument/2006/relationships/image" Target="../media/image70.png"/><Relationship Id="rId14" Type="http://schemas.openxmlformats.org/officeDocument/2006/relationships/notesSlide" Target="../notesSlides/notesSlide5.xml"/><Relationship Id="rId13" Type="http://schemas.openxmlformats.org/officeDocument/2006/relationships/slideLayout" Target="../slideLayouts/slideLayout2.xml"/><Relationship Id="rId12" Type="http://schemas.openxmlformats.org/officeDocument/2006/relationships/image" Target="../media/image75.png"/><Relationship Id="rId11" Type="http://schemas.openxmlformats.org/officeDocument/2006/relationships/customXml" Target="../ink/ink72.xml"/><Relationship Id="rId10" Type="http://schemas.openxmlformats.org/officeDocument/2006/relationships/image" Target="../media/image74.png"/><Relationship Id="rId1" Type="http://schemas.openxmlformats.org/officeDocument/2006/relationships/customXml" Target="../ink/ink67.xml"/></Relationships>
</file>

<file path=ppt/slides/_rels/slide17.xml.rels><?xml version="1.0" encoding="UTF-8" standalone="yes"?>
<Relationships xmlns="http://schemas.openxmlformats.org/package/2006/relationships"><Relationship Id="rId9" Type="http://schemas.openxmlformats.org/officeDocument/2006/relationships/customXml" Target="../ink/ink77.xml"/><Relationship Id="rId8" Type="http://schemas.openxmlformats.org/officeDocument/2006/relationships/image" Target="../media/image79.png"/><Relationship Id="rId7" Type="http://schemas.openxmlformats.org/officeDocument/2006/relationships/customXml" Target="../ink/ink76.xml"/><Relationship Id="rId6" Type="http://schemas.openxmlformats.org/officeDocument/2006/relationships/image" Target="../media/image78.png"/><Relationship Id="rId5" Type="http://schemas.openxmlformats.org/officeDocument/2006/relationships/customXml" Target="../ink/ink75.xml"/><Relationship Id="rId4" Type="http://schemas.openxmlformats.org/officeDocument/2006/relationships/image" Target="../media/image77.png"/><Relationship Id="rId3" Type="http://schemas.openxmlformats.org/officeDocument/2006/relationships/customXml" Target="../ink/ink74.xml"/><Relationship Id="rId2" Type="http://schemas.openxmlformats.org/officeDocument/2006/relationships/image" Target="../media/image76.png"/><Relationship Id="rId18" Type="http://schemas.openxmlformats.org/officeDocument/2006/relationships/notesSlide" Target="../notesSlides/notesSlide6.xml"/><Relationship Id="rId17" Type="http://schemas.openxmlformats.org/officeDocument/2006/relationships/slideLayout" Target="../slideLayouts/slideLayout2.xml"/><Relationship Id="rId16" Type="http://schemas.openxmlformats.org/officeDocument/2006/relationships/image" Target="../media/image82.png"/><Relationship Id="rId15" Type="http://schemas.openxmlformats.org/officeDocument/2006/relationships/customXml" Target="../ink/ink80.xml"/><Relationship Id="rId14" Type="http://schemas.openxmlformats.org/officeDocument/2006/relationships/image" Target="../media/image81.png"/><Relationship Id="rId13" Type="http://schemas.openxmlformats.org/officeDocument/2006/relationships/customXml" Target="../ink/ink79.xml"/><Relationship Id="rId12" Type="http://schemas.openxmlformats.org/officeDocument/2006/relationships/image" Target="../media/image7.png"/><Relationship Id="rId11" Type="http://schemas.openxmlformats.org/officeDocument/2006/relationships/customXml" Target="../ink/ink78.xml"/><Relationship Id="rId10" Type="http://schemas.openxmlformats.org/officeDocument/2006/relationships/image" Target="../media/image80.png"/><Relationship Id="rId1" Type="http://schemas.openxmlformats.org/officeDocument/2006/relationships/customXml" Target="../ink/ink73.xml"/></Relationships>
</file>

<file path=ppt/slides/_rels/slide18.xml.rels><?xml version="1.0" encoding="UTF-8" standalone="yes"?>
<Relationships xmlns="http://schemas.openxmlformats.org/package/2006/relationships"><Relationship Id="rId9" Type="http://schemas.openxmlformats.org/officeDocument/2006/relationships/customXml" Target="../ink/ink85.xml"/><Relationship Id="rId8" Type="http://schemas.openxmlformats.org/officeDocument/2006/relationships/image" Target="../media/image79.png"/><Relationship Id="rId7" Type="http://schemas.openxmlformats.org/officeDocument/2006/relationships/customXml" Target="../ink/ink84.xml"/><Relationship Id="rId6" Type="http://schemas.openxmlformats.org/officeDocument/2006/relationships/image" Target="../media/image78.png"/><Relationship Id="rId5" Type="http://schemas.openxmlformats.org/officeDocument/2006/relationships/customXml" Target="../ink/ink83.xml"/><Relationship Id="rId4" Type="http://schemas.openxmlformats.org/officeDocument/2006/relationships/image" Target="../media/image77.png"/><Relationship Id="rId3" Type="http://schemas.openxmlformats.org/officeDocument/2006/relationships/customXml" Target="../ink/ink82.xml"/><Relationship Id="rId2" Type="http://schemas.openxmlformats.org/officeDocument/2006/relationships/image" Target="../media/image76.png"/><Relationship Id="rId18" Type="http://schemas.openxmlformats.org/officeDocument/2006/relationships/notesSlide" Target="../notesSlides/notesSlide7.xml"/><Relationship Id="rId17" Type="http://schemas.openxmlformats.org/officeDocument/2006/relationships/slideLayout" Target="../slideLayouts/slideLayout2.xml"/><Relationship Id="rId16" Type="http://schemas.openxmlformats.org/officeDocument/2006/relationships/image" Target="../media/image82.png"/><Relationship Id="rId15" Type="http://schemas.openxmlformats.org/officeDocument/2006/relationships/customXml" Target="../ink/ink88.xml"/><Relationship Id="rId14" Type="http://schemas.openxmlformats.org/officeDocument/2006/relationships/image" Target="../media/image81.png"/><Relationship Id="rId13" Type="http://schemas.openxmlformats.org/officeDocument/2006/relationships/customXml" Target="../ink/ink87.xml"/><Relationship Id="rId12" Type="http://schemas.openxmlformats.org/officeDocument/2006/relationships/image" Target="../media/image7.png"/><Relationship Id="rId11" Type="http://schemas.openxmlformats.org/officeDocument/2006/relationships/customXml" Target="../ink/ink86.xml"/><Relationship Id="rId10" Type="http://schemas.openxmlformats.org/officeDocument/2006/relationships/image" Target="../media/image80.png"/><Relationship Id="rId1" Type="http://schemas.openxmlformats.org/officeDocument/2006/relationships/customXml" Target="../ink/ink81.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6.png"/><Relationship Id="rId7" Type="http://schemas.openxmlformats.org/officeDocument/2006/relationships/customXml" Target="../ink/ink92.xml"/><Relationship Id="rId6" Type="http://schemas.openxmlformats.org/officeDocument/2006/relationships/image" Target="../media/image85.png"/><Relationship Id="rId5" Type="http://schemas.openxmlformats.org/officeDocument/2006/relationships/customXml" Target="../ink/ink91.xml"/><Relationship Id="rId4" Type="http://schemas.openxmlformats.org/officeDocument/2006/relationships/image" Target="../media/image84.png"/><Relationship Id="rId3" Type="http://schemas.openxmlformats.org/officeDocument/2006/relationships/customXml" Target="../ink/ink90.xml"/><Relationship Id="rId2" Type="http://schemas.openxmlformats.org/officeDocument/2006/relationships/image" Target="../media/image83.png"/><Relationship Id="rId10" Type="http://schemas.openxmlformats.org/officeDocument/2006/relationships/notesSlide" Target="../notesSlides/notesSlide8.xml"/><Relationship Id="rId1" Type="http://schemas.openxmlformats.org/officeDocument/2006/relationships/customXml" Target="../ink/ink89.xml"/></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png"/><Relationship Id="rId7" Type="http://schemas.openxmlformats.org/officeDocument/2006/relationships/customXml" Target="../ink/ink4.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png"/><Relationship Id="rId3" Type="http://schemas.openxmlformats.org/officeDocument/2006/relationships/customXml" Target="../ink/ink2.xml"/><Relationship Id="rId2" Type="http://schemas.openxmlformats.org/officeDocument/2006/relationships/image" Target="../media/image5.png"/><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10.jpeg"/><Relationship Id="rId1" Type="http://schemas.openxmlformats.org/officeDocument/2006/relationships/customXml" Target="../ink/ink1.xml"/></Relationships>
</file>

<file path=ppt/slides/_rels/slide20.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customXml" Target="../ink/ink96.xml"/><Relationship Id="rId7" Type="http://schemas.openxmlformats.org/officeDocument/2006/relationships/image" Target="../media/image89.png"/><Relationship Id="rId6" Type="http://schemas.openxmlformats.org/officeDocument/2006/relationships/customXml" Target="../ink/ink95.xml"/><Relationship Id="rId5" Type="http://schemas.openxmlformats.org/officeDocument/2006/relationships/image" Target="../media/image88.png"/><Relationship Id="rId4" Type="http://schemas.openxmlformats.org/officeDocument/2006/relationships/customXml" Target="../ink/ink94.xml"/><Relationship Id="rId3" Type="http://schemas.openxmlformats.org/officeDocument/2006/relationships/image" Target="../media/image87.png"/><Relationship Id="rId2" Type="http://schemas.openxmlformats.org/officeDocument/2006/relationships/customXml" Target="../ink/ink93.xml"/><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customXml" Target="../ink/ink5.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customXml" Target="../ink/ink6.xml"/></Relationships>
</file>

<file path=ppt/slides/_rels/slide5.xml.rels><?xml version="1.0" encoding="UTF-8" standalone="yes"?>
<Relationships xmlns="http://schemas.openxmlformats.org/package/2006/relationships"><Relationship Id="rId9" Type="http://schemas.openxmlformats.org/officeDocument/2006/relationships/customXml" Target="../ink/ink12.xml"/><Relationship Id="rId8" Type="http://schemas.openxmlformats.org/officeDocument/2006/relationships/image" Target="../media/image17.png"/><Relationship Id="rId7" Type="http://schemas.openxmlformats.org/officeDocument/2006/relationships/customXml" Target="../ink/ink11.xml"/><Relationship Id="rId6" Type="http://schemas.openxmlformats.org/officeDocument/2006/relationships/image" Target="../media/image16.png"/><Relationship Id="rId5" Type="http://schemas.openxmlformats.org/officeDocument/2006/relationships/customXml" Target="../ink/ink10.xml"/><Relationship Id="rId4" Type="http://schemas.openxmlformats.org/officeDocument/2006/relationships/image" Target="../media/image15.png"/><Relationship Id="rId3" Type="http://schemas.openxmlformats.org/officeDocument/2006/relationships/customXml" Target="../ink/ink9.xml"/><Relationship Id="rId2" Type="http://schemas.openxmlformats.org/officeDocument/2006/relationships/image" Target="../media/image14.png"/><Relationship Id="rId17" Type="http://schemas.openxmlformats.org/officeDocument/2006/relationships/slideLayout" Target="../slideLayouts/slideLayout2.xml"/><Relationship Id="rId16" Type="http://schemas.openxmlformats.org/officeDocument/2006/relationships/image" Target="../media/image21.png"/><Relationship Id="rId15" Type="http://schemas.openxmlformats.org/officeDocument/2006/relationships/customXml" Target="../ink/ink15.xml"/><Relationship Id="rId14" Type="http://schemas.openxmlformats.org/officeDocument/2006/relationships/image" Target="../media/image20.png"/><Relationship Id="rId13" Type="http://schemas.openxmlformats.org/officeDocument/2006/relationships/customXml" Target="../ink/ink14.xml"/><Relationship Id="rId12" Type="http://schemas.openxmlformats.org/officeDocument/2006/relationships/image" Target="../media/image19.png"/><Relationship Id="rId11" Type="http://schemas.openxmlformats.org/officeDocument/2006/relationships/customXml" Target="../ink/ink13.xml"/><Relationship Id="rId10" Type="http://schemas.openxmlformats.org/officeDocument/2006/relationships/image" Target="../media/image18.png"/><Relationship Id="rId1" Type="http://schemas.openxmlformats.org/officeDocument/2006/relationships/customXml" Target="../ink/ink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customXml" Target="../ink/ink17.xml"/><Relationship Id="rId2" Type="http://schemas.openxmlformats.org/officeDocument/2006/relationships/image" Target="../media/image22.png"/><Relationship Id="rId1" Type="http://schemas.openxmlformats.org/officeDocument/2006/relationships/customXml" Target="../ink/ink16.xml"/></Relationships>
</file>

<file path=ppt/slides/_rels/slide7.xml.rels><?xml version="1.0" encoding="UTF-8" standalone="yes"?>
<Relationships xmlns="http://schemas.openxmlformats.org/package/2006/relationships"><Relationship Id="rId9" Type="http://schemas.openxmlformats.org/officeDocument/2006/relationships/customXml" Target="../ink/ink22.xml"/><Relationship Id="rId8" Type="http://schemas.openxmlformats.org/officeDocument/2006/relationships/image" Target="../media/image27.png"/><Relationship Id="rId7" Type="http://schemas.openxmlformats.org/officeDocument/2006/relationships/customXml" Target="../ink/ink21.xml"/><Relationship Id="rId6" Type="http://schemas.openxmlformats.org/officeDocument/2006/relationships/image" Target="../media/image26.png"/><Relationship Id="rId5" Type="http://schemas.openxmlformats.org/officeDocument/2006/relationships/customXml" Target="../ink/ink20.xml"/><Relationship Id="rId4" Type="http://schemas.openxmlformats.org/officeDocument/2006/relationships/image" Target="../media/image25.png"/><Relationship Id="rId3" Type="http://schemas.openxmlformats.org/officeDocument/2006/relationships/customXml" Target="../ink/ink19.xml"/><Relationship Id="rId20" Type="http://schemas.openxmlformats.org/officeDocument/2006/relationships/slideLayout" Target="../slideLayouts/slideLayout2.xml"/><Relationship Id="rId2" Type="http://schemas.openxmlformats.org/officeDocument/2006/relationships/image" Target="../media/image24.png"/><Relationship Id="rId19" Type="http://schemas.openxmlformats.org/officeDocument/2006/relationships/tags" Target="../tags/tag1.xml"/><Relationship Id="rId18" Type="http://schemas.openxmlformats.org/officeDocument/2006/relationships/image" Target="../media/image32.png"/><Relationship Id="rId17" Type="http://schemas.openxmlformats.org/officeDocument/2006/relationships/customXml" Target="../ink/ink26.xml"/><Relationship Id="rId16" Type="http://schemas.openxmlformats.org/officeDocument/2006/relationships/image" Target="../media/image31.png"/><Relationship Id="rId15" Type="http://schemas.openxmlformats.org/officeDocument/2006/relationships/customXml" Target="../ink/ink25.xml"/><Relationship Id="rId14" Type="http://schemas.openxmlformats.org/officeDocument/2006/relationships/image" Target="../media/image30.png"/><Relationship Id="rId13" Type="http://schemas.openxmlformats.org/officeDocument/2006/relationships/customXml" Target="../ink/ink24.xml"/><Relationship Id="rId12" Type="http://schemas.openxmlformats.org/officeDocument/2006/relationships/image" Target="../media/image29.png"/><Relationship Id="rId11" Type="http://schemas.openxmlformats.org/officeDocument/2006/relationships/customXml" Target="../ink/ink23.xml"/><Relationship Id="rId10" Type="http://schemas.openxmlformats.org/officeDocument/2006/relationships/image" Target="../media/image28.png"/><Relationship Id="rId1" Type="http://schemas.openxmlformats.org/officeDocument/2006/relationships/customXml" Target="../ink/ink18.xml"/></Relationships>
</file>

<file path=ppt/slides/_rels/slide8.xml.rels><?xml version="1.0" encoding="UTF-8" standalone="yes"?>
<Relationships xmlns="http://schemas.openxmlformats.org/package/2006/relationships"><Relationship Id="rId9" Type="http://schemas.openxmlformats.org/officeDocument/2006/relationships/customXml" Target="../ink/ink31.xml"/><Relationship Id="rId8" Type="http://schemas.openxmlformats.org/officeDocument/2006/relationships/image" Target="../media/image27.png"/><Relationship Id="rId7" Type="http://schemas.openxmlformats.org/officeDocument/2006/relationships/customXml" Target="../ink/ink30.xml"/><Relationship Id="rId6" Type="http://schemas.openxmlformats.org/officeDocument/2006/relationships/image" Target="../media/image26.png"/><Relationship Id="rId5" Type="http://schemas.openxmlformats.org/officeDocument/2006/relationships/customXml" Target="../ink/ink29.xml"/><Relationship Id="rId4" Type="http://schemas.openxmlformats.org/officeDocument/2006/relationships/image" Target="../media/image25.png"/><Relationship Id="rId3" Type="http://schemas.openxmlformats.org/officeDocument/2006/relationships/customXml" Target="../ink/ink28.xml"/><Relationship Id="rId2" Type="http://schemas.openxmlformats.org/officeDocument/2006/relationships/image" Target="../media/image24.png"/><Relationship Id="rId19" Type="http://schemas.openxmlformats.org/officeDocument/2006/relationships/slideLayout" Target="../slideLayouts/slideLayout2.xml"/><Relationship Id="rId18" Type="http://schemas.openxmlformats.org/officeDocument/2006/relationships/image" Target="../media/image32.png"/><Relationship Id="rId17" Type="http://schemas.openxmlformats.org/officeDocument/2006/relationships/customXml" Target="../ink/ink35.xml"/><Relationship Id="rId16" Type="http://schemas.openxmlformats.org/officeDocument/2006/relationships/image" Target="../media/image31.png"/><Relationship Id="rId15" Type="http://schemas.openxmlformats.org/officeDocument/2006/relationships/customXml" Target="../ink/ink34.xml"/><Relationship Id="rId14" Type="http://schemas.openxmlformats.org/officeDocument/2006/relationships/image" Target="../media/image30.png"/><Relationship Id="rId13" Type="http://schemas.openxmlformats.org/officeDocument/2006/relationships/customXml" Target="../ink/ink33.xml"/><Relationship Id="rId12" Type="http://schemas.openxmlformats.org/officeDocument/2006/relationships/image" Target="../media/image29.png"/><Relationship Id="rId11" Type="http://schemas.openxmlformats.org/officeDocument/2006/relationships/customXml" Target="../ink/ink32.xml"/><Relationship Id="rId10" Type="http://schemas.openxmlformats.org/officeDocument/2006/relationships/image" Target="../media/image28.png"/><Relationship Id="rId1" Type="http://schemas.openxmlformats.org/officeDocument/2006/relationships/customXml" Target="../ink/ink2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7" name="Content Placeholder 6" descr="A building with a roof&#10;&#10;Description automatically generated"/>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bwMode="auto">
          <a:xfrm>
            <a:off x="421879" y="1067010"/>
            <a:ext cx="11421075" cy="38940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Rectangle: Rounded Corners 1"/>
          <p:cNvSpPr/>
          <p:nvPr/>
        </p:nvSpPr>
        <p:spPr>
          <a:xfrm>
            <a:off x="349046" y="4146929"/>
            <a:ext cx="11493908"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err="1">
                <a:solidFill>
                  <a:schemeClr val="bg1"/>
                </a:solidFill>
                <a:latin typeface="Bookman Old Style" panose="02050604050505020204"/>
                <a:cs typeface="Arial" panose="020B0604020202020204"/>
              </a:rPr>
              <a:t>Hybrid-Compression</a:t>
            </a:r>
            <a:endParaRPr lang="en-US" altLang="en-GB" sz="3600" b="1" baseline="0" err="1">
              <a:solidFill>
                <a:schemeClr val="bg1"/>
              </a:solidFill>
              <a:latin typeface="Bookman Old Style" panose="02050604050505020204" pitchFamily="18" charset="0"/>
              <a:cs typeface="Arial" panose="020B0604020202020204" pitchFamily="34" charset="0"/>
            </a:endParaRPr>
          </a:p>
        </p:txBody>
      </p:sp>
      <p:sp>
        <p:nvSpPr>
          <p:cNvPr id="5" name="Rectangle: Rounded Corners 4"/>
          <p:cNvSpPr/>
          <p:nvPr/>
        </p:nvSpPr>
        <p:spPr>
          <a:xfrm>
            <a:off x="349045" y="5288583"/>
            <a:ext cx="11421075" cy="100481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altLang="en-GB" sz="3600" b="1">
                <a:solidFill>
                  <a:schemeClr val="bg1"/>
                </a:solidFill>
                <a:latin typeface="Bookman Old Style" panose="02050604050505020204"/>
                <a:cs typeface="Arial" panose="020B0604020202020204"/>
              </a:rPr>
              <a:t>CSE cluster</a:t>
            </a:r>
            <a:endParaRPr lang="en-US" altLang="en-GB" sz="3600" b="1" baseline="0">
              <a:solidFill>
                <a:schemeClr val="bg1"/>
              </a:solidFill>
              <a:latin typeface="Bookman Old Style" panose="02050604050505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ext Box 5"/>
          <p:cNvSpPr txBox="1"/>
          <p:nvPr/>
        </p:nvSpPr>
        <p:spPr>
          <a:xfrm>
            <a:off x="4780915" y="171450"/>
            <a:ext cx="4641215" cy="706755"/>
          </a:xfrm>
          <a:prstGeom prst="rect">
            <a:avLst/>
          </a:prstGeom>
          <a:noFill/>
        </p:spPr>
        <p:txBody>
          <a:bodyPr wrap="square" lIns="91440" tIns="45720" rIns="91440" bIns="45720" rtlCol="0" anchor="t">
            <a:spAutoFit/>
          </a:bodyPr>
          <a:lstStyle/>
          <a:p>
            <a:r>
              <a:rPr lang="en-US" sz="4000" b="1">
                <a:solidFill>
                  <a:srgbClr val="C00000"/>
                </a:solidFill>
                <a:latin typeface="Bookman Old Style" panose="02050604050505020204"/>
                <a:cs typeface="Bookman Old Style" panose="02050604050505020204" pitchFamily="18" charset="0"/>
              </a:rPr>
              <a:t>Flowchart</a:t>
            </a:r>
            <a:endParaRPr lang="en-US" sz="4000" b="1">
              <a:solidFill>
                <a:srgbClr val="C00000"/>
              </a:solidFill>
              <a:latin typeface="Bookman Old Style" panose="02050604050505020204" pitchFamily="18" charset="0"/>
              <a:cs typeface="Bookman Old Style" panose="02050604050505020204" pitchFamily="18" charset="0"/>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66396" y="6496707"/>
              <a:ext cx="1482337" cy="113374"/>
            </p14:xfrm>
          </p:contentPart>
        </mc:Choice>
        <mc:Fallback xmlns="">
          <p:pic>
            <p:nvPicPr>
              <p:cNvPr id="7" name="Ink 6"/>
            </p:nvPicPr>
            <p:blipFill>
              <a:blip r:embed="rId2"/>
            </p:blipFill>
            <p:spPr>
              <a:xfrm>
                <a:off x="466396" y="6496707"/>
                <a:ext cx="1482337" cy="11337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518948" y="6426637"/>
              <a:ext cx="1514015" cy="191165"/>
            </p14:xfrm>
          </p:contentPart>
        </mc:Choice>
        <mc:Fallback xmlns="">
          <p:pic>
            <p:nvPicPr>
              <p:cNvPr id="8" name="Ink 7"/>
            </p:nvPicPr>
            <p:blipFill>
              <a:blip r:embed="rId4"/>
            </p:blipFill>
            <p:spPr>
              <a:xfrm>
                <a:off x="518948" y="6426637"/>
                <a:ext cx="1514015" cy="19116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317500" y="6330292"/>
              <a:ext cx="1625538" cy="95531"/>
            </p14:xfrm>
          </p:contentPart>
        </mc:Choice>
        <mc:Fallback xmlns="">
          <p:pic>
            <p:nvPicPr>
              <p:cNvPr id="9" name="Ink 8"/>
            </p:nvPicPr>
            <p:blipFill>
              <a:blip r:embed="rId6"/>
            </p:blipFill>
            <p:spPr>
              <a:xfrm>
                <a:off x="317500" y="6330292"/>
                <a:ext cx="1625538" cy="9553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343776" y="6356568"/>
              <a:ext cx="1570734" cy="198231"/>
            </p14:xfrm>
          </p:contentPart>
        </mc:Choice>
        <mc:Fallback xmlns="">
          <p:pic>
            <p:nvPicPr>
              <p:cNvPr id="10" name="Ink 9"/>
            </p:nvPicPr>
            <p:blipFill>
              <a:blip r:embed="rId8"/>
            </p:blipFill>
            <p:spPr>
              <a:xfrm>
                <a:off x="343776" y="6356568"/>
                <a:ext cx="1570734" cy="19823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77362" y="6435396"/>
              <a:ext cx="1730474" cy="103506"/>
            </p14:xfrm>
          </p:contentPart>
        </mc:Choice>
        <mc:Fallback xmlns="">
          <p:pic>
            <p:nvPicPr>
              <p:cNvPr id="11" name="Ink 10"/>
            </p:nvPicPr>
            <p:blipFill>
              <a:blip r:embed="rId10"/>
            </p:blipFill>
            <p:spPr>
              <a:xfrm>
                <a:off x="177362" y="6435396"/>
                <a:ext cx="1730474" cy="10350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91223" y="6514224"/>
              <a:ext cx="1740299" cy="88832"/>
            </p14:xfrm>
          </p:contentPart>
        </mc:Choice>
        <mc:Fallback xmlns="">
          <p:pic>
            <p:nvPicPr>
              <p:cNvPr id="12" name="Ink 11"/>
            </p:nvPicPr>
            <p:blipFill>
              <a:blip r:embed="rId12"/>
            </p:blipFill>
            <p:spPr>
              <a:xfrm>
                <a:off x="291223" y="6514224"/>
                <a:ext cx="1740299" cy="8883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Ink 12"/>
              <p14:cNvContentPartPr/>
              <p14:nvPr/>
            </p14:nvContentPartPr>
            <p14:xfrm>
              <a:off x="264948" y="6525064"/>
              <a:ext cx="2597355" cy="121897"/>
            </p14:xfrm>
          </p:contentPart>
        </mc:Choice>
        <mc:Fallback xmlns="">
          <p:pic>
            <p:nvPicPr>
              <p:cNvPr id="13" name="Ink 12"/>
            </p:nvPicPr>
            <p:blipFill>
              <a:blip r:embed="rId14"/>
            </p:blipFill>
            <p:spPr>
              <a:xfrm>
                <a:off x="264948" y="6525064"/>
                <a:ext cx="2597355" cy="12189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Ink 13"/>
              <p14:cNvContentPartPr/>
              <p14:nvPr/>
            </p14:nvContentPartPr>
            <p14:xfrm>
              <a:off x="1745155" y="6458381"/>
              <a:ext cx="1368534" cy="108393"/>
            </p14:xfrm>
          </p:contentPart>
        </mc:Choice>
        <mc:Fallback xmlns="">
          <p:pic>
            <p:nvPicPr>
              <p:cNvPr id="14" name="Ink 13"/>
            </p:nvPicPr>
            <p:blipFill>
              <a:blip r:embed="rId16"/>
            </p:blipFill>
            <p:spPr>
              <a:xfrm>
                <a:off x="1745155" y="6458381"/>
                <a:ext cx="1368534" cy="10839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Ink 14"/>
              <p14:cNvContentPartPr/>
              <p14:nvPr/>
            </p14:nvContentPartPr>
            <p14:xfrm>
              <a:off x="1718880" y="6409120"/>
              <a:ext cx="1451606" cy="53365"/>
            </p14:xfrm>
          </p:contentPart>
        </mc:Choice>
        <mc:Fallback xmlns="">
          <p:pic>
            <p:nvPicPr>
              <p:cNvPr id="15" name="Ink 14"/>
            </p:nvPicPr>
            <p:blipFill>
              <a:blip r:embed="rId18"/>
            </p:blipFill>
            <p:spPr>
              <a:xfrm>
                <a:off x="1718880" y="6409120"/>
                <a:ext cx="1451606" cy="53365"/>
              </a:xfrm>
              <a:prstGeom prst="rect"/>
            </p:spPr>
          </p:pic>
        </mc:Fallback>
      </mc:AlternateContent>
      <p:pic>
        <p:nvPicPr>
          <p:cNvPr id="2" name="Picture 1" descr="Gemini_Generated_Image_kphjbikphjbikphj"/>
          <p:cNvPicPr>
            <a:picLocks noChangeAspect="1"/>
          </p:cNvPicPr>
          <p:nvPr/>
        </p:nvPicPr>
        <p:blipFill>
          <a:blip r:embed="rId19"/>
          <a:stretch>
            <a:fillRect/>
          </a:stretch>
        </p:blipFill>
        <p:spPr>
          <a:xfrm>
            <a:off x="919480" y="878205"/>
            <a:ext cx="5175885" cy="5175885"/>
          </a:xfrm>
          <a:prstGeom prst="rect">
            <a:avLst/>
          </a:prstGeom>
        </p:spPr>
      </p:pic>
      <p:pic>
        <p:nvPicPr>
          <p:cNvPr id="17" name="Content Placeholder 16" descr="Gemini_Generated_Image_unqeyxunqeyxunqe"/>
          <p:cNvPicPr>
            <a:picLocks noChangeAspect="1"/>
          </p:cNvPicPr>
          <p:nvPr>
            <p:ph idx="1"/>
          </p:nvPr>
        </p:nvPicPr>
        <p:blipFill>
          <a:blip r:embed="rId20"/>
          <a:stretch>
            <a:fillRect/>
          </a:stretch>
        </p:blipFill>
        <p:spPr>
          <a:xfrm>
            <a:off x="6718300" y="969645"/>
            <a:ext cx="4918075" cy="4918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Design and Implementation</a:t>
            </a:r>
            <a:endParaRPr lang="en-US" sz="4000"/>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66396" y="6487948"/>
              <a:ext cx="2381591" cy="142037"/>
            </p14:xfrm>
          </p:contentPart>
        </mc:Choice>
        <mc:Fallback xmlns="">
          <p:pic>
            <p:nvPicPr>
              <p:cNvPr id="5" name="Ink 4"/>
            </p:nvPicPr>
            <p:blipFill>
              <a:blip r:embed="rId2"/>
            </p:blipFill>
            <p:spPr>
              <a:xfrm>
                <a:off x="466396" y="6487948"/>
                <a:ext cx="2381591" cy="14203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729155" y="6426637"/>
              <a:ext cx="1869235" cy="97659"/>
            </p14:xfrm>
          </p:contentPart>
        </mc:Choice>
        <mc:Fallback xmlns="">
          <p:pic>
            <p:nvPicPr>
              <p:cNvPr id="8" name="Ink 7"/>
            </p:nvPicPr>
            <p:blipFill>
              <a:blip r:embed="rId4"/>
            </p:blipFill>
            <p:spPr>
              <a:xfrm>
                <a:off x="729155" y="6426637"/>
                <a:ext cx="1869235" cy="9765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053224" y="6452913"/>
              <a:ext cx="2227544" cy="109595"/>
            </p14:xfrm>
          </p:contentPart>
        </mc:Choice>
        <mc:Fallback xmlns="">
          <p:pic>
            <p:nvPicPr>
              <p:cNvPr id="9" name="Ink 8"/>
            </p:nvPicPr>
            <p:blipFill>
              <a:blip r:embed="rId6"/>
            </p:blipFill>
            <p:spPr>
              <a:xfrm>
                <a:off x="1053224" y="6452913"/>
                <a:ext cx="2227544" cy="10959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148052" y="6330292"/>
              <a:ext cx="1259304" cy="150029"/>
            </p14:xfrm>
          </p:contentPart>
        </mc:Choice>
        <mc:Fallback xmlns="">
          <p:pic>
            <p:nvPicPr>
              <p:cNvPr id="10" name="Ink 9"/>
            </p:nvPicPr>
            <p:blipFill>
              <a:blip r:embed="rId8"/>
            </p:blipFill>
            <p:spPr>
              <a:xfrm>
                <a:off x="2148052" y="6330292"/>
                <a:ext cx="1259304" cy="15002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1666327" y="6380465"/>
              <a:ext cx="1893910" cy="151276"/>
            </p14:xfrm>
          </p:contentPart>
        </mc:Choice>
        <mc:Fallback xmlns="">
          <p:pic>
            <p:nvPicPr>
              <p:cNvPr id="11" name="Ink 10"/>
            </p:nvPicPr>
            <p:blipFill>
              <a:blip r:embed="rId10"/>
            </p:blipFill>
            <p:spPr>
              <a:xfrm>
                <a:off x="1666327" y="6380465"/>
                <a:ext cx="1893910" cy="1512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229914" y="6409120"/>
              <a:ext cx="1393208" cy="260777"/>
            </p14:xfrm>
          </p:contentPart>
        </mc:Choice>
        <mc:Fallback xmlns="">
          <p:pic>
            <p:nvPicPr>
              <p:cNvPr id="12" name="Ink 11"/>
            </p:nvPicPr>
            <p:blipFill>
              <a:blip r:embed="rId12"/>
            </p:blipFill>
            <p:spPr>
              <a:xfrm>
                <a:off x="229914" y="6409120"/>
                <a:ext cx="1393208" cy="26077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8" name="Ink 27"/>
              <p14:cNvContentPartPr/>
              <p14:nvPr/>
            </p14:nvContentPartPr>
            <p14:xfrm>
              <a:off x="492672" y="6416735"/>
              <a:ext cx="703475" cy="43059"/>
            </p14:xfrm>
          </p:contentPart>
        </mc:Choice>
        <mc:Fallback xmlns="">
          <p:pic>
            <p:nvPicPr>
              <p:cNvPr id="28" name="Ink 27"/>
            </p:nvPicPr>
            <p:blipFill>
              <a:blip r:embed="rId14"/>
            </p:blipFill>
            <p:spPr>
              <a:xfrm>
                <a:off x="492672" y="6416735"/>
                <a:ext cx="703475" cy="4305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9" name="Ink 28"/>
              <p14:cNvContentPartPr/>
              <p14:nvPr/>
            </p14:nvContentPartPr>
            <p14:xfrm>
              <a:off x="413844" y="6382844"/>
              <a:ext cx="546875" cy="204195"/>
            </p14:xfrm>
          </p:contentPart>
        </mc:Choice>
        <mc:Fallback xmlns="">
          <p:pic>
            <p:nvPicPr>
              <p:cNvPr id="29" name="Ink 28"/>
            </p:nvPicPr>
            <p:blipFill>
              <a:blip r:embed="rId16"/>
            </p:blipFill>
            <p:spPr>
              <a:xfrm>
                <a:off x="413844" y="6382844"/>
                <a:ext cx="546875" cy="20419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0" name="Ink 29"/>
              <p14:cNvContentPartPr/>
              <p14:nvPr/>
            </p14:nvContentPartPr>
            <p14:xfrm>
              <a:off x="203637" y="6439976"/>
              <a:ext cx="1977039" cy="188867"/>
            </p14:xfrm>
          </p:contentPart>
        </mc:Choice>
        <mc:Fallback xmlns="">
          <p:pic>
            <p:nvPicPr>
              <p:cNvPr id="30" name="Ink 29"/>
            </p:nvPicPr>
            <p:blipFill>
              <a:blip r:embed="rId18"/>
            </p:blipFill>
            <p:spPr>
              <a:xfrm>
                <a:off x="203637" y="6439976"/>
                <a:ext cx="1977039" cy="18886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1" name="Ink 30"/>
              <p14:cNvContentPartPr/>
              <p14:nvPr/>
            </p14:nvContentPartPr>
            <p14:xfrm>
              <a:off x="1421086" y="6286499"/>
              <a:ext cx="925724" cy="200921"/>
            </p14:xfrm>
          </p:contentPart>
        </mc:Choice>
        <mc:Fallback xmlns="">
          <p:pic>
            <p:nvPicPr>
              <p:cNvPr id="31" name="Ink 30"/>
            </p:nvPicPr>
            <p:blipFill>
              <a:blip r:embed="rId20"/>
            </p:blipFill>
            <p:spPr>
              <a:xfrm>
                <a:off x="1421086" y="6286499"/>
                <a:ext cx="925724" cy="200921"/>
              </a:xfrm>
              <a:prstGeom prst="rect"/>
            </p:spPr>
          </p:pic>
        </mc:Fallback>
      </mc:AlternateContent>
      <p:sp>
        <p:nvSpPr>
          <p:cNvPr id="33" name="Content Placeholder 32"/>
          <p:cNvSpPr>
            <a:spLocks noGrp="1"/>
          </p:cNvSpPr>
          <p:nvPr>
            <p:ph idx="1"/>
          </p:nvPr>
        </p:nvSpPr>
        <p:spPr>
          <a:xfrm>
            <a:off x="174625" y="985520"/>
            <a:ext cx="11842115" cy="5191760"/>
          </a:xfrm>
        </p:spPr>
        <p:txBody>
          <a:bodyPr vert="horz" lIns="91440" tIns="45720" rIns="91440" bIns="45720" rtlCol="0" anchor="t">
            <a:noAutofit/>
          </a:bodyPr>
          <a:lstStyle/>
          <a:p>
            <a:pPr marL="0" indent="0">
              <a:buNone/>
            </a:pPr>
            <a:r>
              <a:rPr lang="en-US" altLang="en-US" sz="2100" dirty="0">
                <a:solidFill>
                  <a:schemeClr val="tx1"/>
                </a:solidFill>
              </a:rPr>
              <a:t>The system follows a modular hybrid architecture that separates LZW, Huffman, and I/O logic inside a Python + Flask web service. A 16 bit LZW dictionary performs pattern-based compression, while a Huffman module uses a min-heap to build an optimal binary tree and assign prefix-free codes to the LZW output, all wrapped by a bit-IO layer that handles buffered bit-level reads and writes. The Flask backend exposes these modules through upload/download endpoints, and a frontend lets users submit files, trigger compression/decompression, and view metrics such as compression ratio and processing time.</a:t>
            </a:r>
            <a:endParaRPr lang="en-US" altLang="en-US" sz="2100" dirty="0">
              <a:solidFill>
                <a:schemeClr val="tx1"/>
              </a:solidFill>
            </a:endParaRPr>
          </a:p>
          <a:p>
            <a:pPr marL="0" indent="0">
              <a:buNone/>
            </a:pPr>
            <a:r>
              <a:rPr lang="en-US" altLang="en-US" sz="2100" b="1" dirty="0">
                <a:solidFill>
                  <a:schemeClr val="accent1">
                    <a:lumMod val="50000"/>
                  </a:schemeClr>
                </a:solidFill>
              </a:rPr>
              <a:t>Source Side:</a:t>
            </a:r>
            <a:r>
              <a:rPr lang="en-US" altLang="en-US" sz="2100" dirty="0">
                <a:solidFill>
                  <a:schemeClr val="tx1"/>
                </a:solidFill>
              </a:rPr>
              <a:t> The upload endpoint reads the input file as a byte stream, passes it through the LZW encoder and then the Huffman encoder, packs the result into a custom self-contained “.hy” file (header + bitstream), and returns it to the user along with basic statistics.</a:t>
            </a:r>
            <a:endParaRPr lang="en-US" altLang="en-US" sz="2100" dirty="0">
              <a:solidFill>
                <a:schemeClr val="tx1"/>
              </a:solidFill>
            </a:endParaRPr>
          </a:p>
          <a:p>
            <a:pPr marL="0" indent="0">
              <a:buNone/>
            </a:pPr>
            <a:r>
              <a:rPr lang="en-US" altLang="en-US" sz="2100" b="1" dirty="0">
                <a:solidFill>
                  <a:schemeClr val="accent1">
                    <a:lumMod val="50000"/>
                  </a:schemeClr>
                </a:solidFill>
              </a:rPr>
              <a:t>Destination Side:</a:t>
            </a:r>
            <a:r>
              <a:rPr lang="en-US" altLang="en-US" sz="2100" dirty="0">
                <a:solidFill>
                  <a:schemeClr val="tx1"/>
                </a:solidFill>
              </a:rPr>
              <a:t> The decompress endpoint parses the header, reconstructs the Huffman codes and tree, decodes the bitstream back into LZW codes, runs the LZW decoder to rebuild the original bytes, and then streams the reconstructed file back to the client, verifying lossless round-trip behavior.</a:t>
            </a:r>
            <a:endParaRPr lang="en-US" altLang="en-US" sz="21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4625" y="1036320"/>
            <a:ext cx="11842115" cy="5140960"/>
          </a:xfrm>
        </p:spPr>
        <p:txBody>
          <a:bodyPr vert="horz" lIns="91440" tIns="45720" rIns="91440" bIns="45720" rtlCol="0" anchor="t">
            <a:noAutofit/>
          </a:bodyPr>
          <a:lstStyle/>
          <a:p>
            <a:pPr marL="0" indent="0">
              <a:buNone/>
            </a:pPr>
            <a:r>
              <a:rPr lang="en-US" altLang="en-US" sz="1600" b="1" dirty="0">
                <a:solidFill>
                  <a:schemeClr val="accent1">
                    <a:lumMod val="50000"/>
                  </a:schemeClr>
                </a:solidFill>
              </a:rPr>
              <a:t>Technical Components</a:t>
            </a:r>
            <a:endParaRPr lang="en-US" altLang="en-US" sz="1600" dirty="0">
              <a:solidFill>
                <a:schemeClr val="tx1"/>
              </a:solidFill>
            </a:endParaRPr>
          </a:p>
          <a:p>
            <a:pPr marL="0" indent="0">
              <a:buNone/>
            </a:pPr>
            <a:r>
              <a:rPr lang="en-US" altLang="en-US" sz="1600" b="1" dirty="0">
                <a:solidFill>
                  <a:schemeClr val="tx1"/>
                </a:solidFill>
              </a:rPr>
              <a:t>Core Algorithms:</a:t>
            </a:r>
            <a:endParaRPr lang="en-US" altLang="en-US" sz="1600" b="1" dirty="0">
              <a:solidFill>
                <a:schemeClr val="tx1"/>
              </a:solidFill>
            </a:endParaRPr>
          </a:p>
          <a:p>
            <a:pPr marL="0" indent="0">
              <a:buNone/>
            </a:pPr>
            <a:r>
              <a:rPr lang="en-US" altLang="en-US" sz="1600" dirty="0">
                <a:solidFill>
                  <a:schemeClr val="tx1"/>
                </a:solidFill>
              </a:rPr>
              <a:t>LZW encoder/decoder with a 16 bit dynamic dictionary for pattern-based compression.</a:t>
            </a:r>
            <a:endParaRPr lang="en-US" altLang="en-US" sz="1600" dirty="0">
              <a:solidFill>
                <a:schemeClr val="tx1"/>
              </a:solidFill>
            </a:endParaRPr>
          </a:p>
          <a:p>
            <a:pPr marL="0" indent="0">
              <a:buNone/>
            </a:pPr>
            <a:r>
              <a:rPr lang="en-US" altLang="en-US" sz="1600" dirty="0">
                <a:solidFill>
                  <a:schemeClr val="tx1"/>
                </a:solidFill>
              </a:rPr>
              <a:t>Huffman encoder/decoder using a min-heap and binary tree for prefix-free entropy coding.</a:t>
            </a:r>
            <a:endParaRPr lang="en-US" altLang="en-US" sz="1600" dirty="0">
              <a:solidFill>
                <a:schemeClr val="tx1"/>
              </a:solidFill>
            </a:endParaRPr>
          </a:p>
          <a:p>
            <a:pPr marL="0" indent="0">
              <a:buNone/>
            </a:pPr>
            <a:r>
              <a:rPr lang="en-US" altLang="en-US" sz="1600" b="1" dirty="0">
                <a:solidFill>
                  <a:schemeClr val="tx1"/>
                </a:solidFill>
              </a:rPr>
              <a:t>Support Modules:</a:t>
            </a:r>
            <a:endParaRPr lang="en-US" altLang="en-US" sz="1600" b="1" dirty="0">
              <a:solidFill>
                <a:schemeClr val="tx1"/>
              </a:solidFill>
            </a:endParaRPr>
          </a:p>
          <a:p>
            <a:pPr marL="0" indent="0">
              <a:buNone/>
            </a:pPr>
            <a:r>
              <a:rPr lang="en-US" altLang="en-US" sz="1600" dirty="0">
                <a:solidFill>
                  <a:schemeClr val="tx1"/>
                </a:solidFill>
              </a:rPr>
              <a:t>Bit I/O layer for buffered bit-level read/write of the compressed stream.</a:t>
            </a:r>
            <a:endParaRPr lang="en-US" altLang="en-US" sz="1600" dirty="0">
              <a:solidFill>
                <a:schemeClr val="tx1"/>
              </a:solidFill>
            </a:endParaRPr>
          </a:p>
          <a:p>
            <a:pPr marL="0" indent="0">
              <a:buNone/>
            </a:pPr>
            <a:r>
              <a:rPr lang="en-US" altLang="en-US" sz="1600" dirty="0">
                <a:solidFill>
                  <a:schemeClr val="tx1"/>
                </a:solidFill>
              </a:rPr>
              <a:t>Custom header formatter to store metadata (magic bytes, flags, Huffman info, lengths)."</a:t>
            </a:r>
            <a:endParaRPr lang="en-US" altLang="en-US" sz="1600" dirty="0">
              <a:solidFill>
                <a:schemeClr val="tx1"/>
              </a:solidFill>
            </a:endParaRPr>
          </a:p>
          <a:p>
            <a:pPr marL="0" indent="0">
              <a:buNone/>
            </a:pPr>
            <a:r>
              <a:rPr lang="en-US" altLang="en-US" sz="1600" b="1" dirty="0">
                <a:solidFill>
                  <a:schemeClr val="tx1"/>
                </a:solidFill>
              </a:rPr>
              <a:t>Application Layer:</a:t>
            </a:r>
            <a:endParaRPr lang="en-US" altLang="en-US" sz="1600" dirty="0">
              <a:solidFill>
                <a:schemeClr val="tx1"/>
              </a:solidFill>
            </a:endParaRPr>
          </a:p>
          <a:p>
            <a:pPr marL="0" indent="0">
              <a:buNone/>
            </a:pPr>
            <a:r>
              <a:rPr lang="en-US" altLang="en-US" sz="1600" dirty="0">
                <a:solidFill>
                  <a:schemeClr val="tx1"/>
                </a:solidFill>
              </a:rPr>
              <a:t>Flask backend exposing endpoints for compress/decompress and basic benchmarking.</a:t>
            </a:r>
            <a:endParaRPr lang="en-US" altLang="en-US" sz="1600" dirty="0">
              <a:solidFill>
                <a:schemeClr val="tx1"/>
              </a:solidFill>
            </a:endParaRPr>
          </a:p>
          <a:p>
            <a:pPr marL="0" indent="0">
              <a:buNone/>
            </a:pPr>
            <a:r>
              <a:rPr lang="en-US" altLang="en-US" sz="1600" dirty="0">
                <a:solidFill>
                  <a:schemeClr val="tx1"/>
                </a:solidFill>
              </a:rPr>
              <a:t>HTML/CSS/JavaScript frontend for file upload and display of compression statistics (ratio, size, time).</a:t>
            </a:r>
            <a:endParaRPr lang="en-US" altLang="en-US" sz="1600" dirty="0">
              <a:solidFill>
                <a:schemeClr val="tx1"/>
              </a:solidFill>
            </a:endParaRPr>
          </a:p>
          <a:p>
            <a:pPr marL="0" indent="0">
              <a:buNone/>
            </a:pPr>
            <a:r>
              <a:rPr lang="en-US" altLang="en-US" sz="1600" b="1" dirty="0">
                <a:solidFill>
                  <a:schemeClr val="accent1">
                    <a:lumMod val="50000"/>
                  </a:schemeClr>
                </a:solidFill>
              </a:rPr>
              <a:t>Technical Stack</a:t>
            </a:r>
            <a:endParaRPr lang="en-US" altLang="en-US" sz="1600" b="1" dirty="0">
              <a:solidFill>
                <a:schemeClr val="accent1">
                  <a:lumMod val="50000"/>
                </a:schemeClr>
              </a:solidFill>
            </a:endParaRPr>
          </a:p>
          <a:p>
            <a:pPr marL="0" indent="0">
              <a:buNone/>
            </a:pPr>
            <a:r>
              <a:rPr lang="en-US" altLang="en-US" sz="1600" b="1" dirty="0">
                <a:solidFill>
                  <a:schemeClr val="tx1"/>
                </a:solidFill>
              </a:rPr>
              <a:t>Language: </a:t>
            </a:r>
            <a:r>
              <a:rPr lang="en-US" altLang="en-US" sz="1600" dirty="0">
                <a:solidFill>
                  <a:schemeClr val="tx1"/>
                </a:solidFill>
              </a:rPr>
              <a:t>Python 3.x (algorithm implementation, server logic).</a:t>
            </a:r>
            <a:endParaRPr lang="en-US" altLang="en-US" sz="1600" dirty="0">
              <a:solidFill>
                <a:schemeClr val="tx1"/>
              </a:solidFill>
            </a:endParaRPr>
          </a:p>
          <a:p>
            <a:pPr marL="0" indent="0">
              <a:buNone/>
            </a:pPr>
            <a:r>
              <a:rPr lang="en-US" altLang="en-US" sz="1600" b="1" dirty="0">
                <a:solidFill>
                  <a:schemeClr val="tx1"/>
                </a:solidFill>
              </a:rPr>
              <a:t>Web Framework:</a:t>
            </a:r>
            <a:r>
              <a:rPr lang="en-US" altLang="en-US" sz="1600" dirty="0">
                <a:solidFill>
                  <a:schemeClr val="tx1"/>
                </a:solidFill>
              </a:rPr>
              <a:t> Flask (routing, request handling, integration with templates).</a:t>
            </a:r>
            <a:endParaRPr lang="en-US" altLang="en-US" sz="1600" dirty="0">
              <a:solidFill>
                <a:schemeClr val="tx1"/>
              </a:solidFill>
            </a:endParaRPr>
          </a:p>
          <a:p>
            <a:pPr marL="0" indent="0">
              <a:buNone/>
            </a:pPr>
            <a:r>
              <a:rPr lang="en-US" altLang="en-US" sz="1600" b="1" dirty="0">
                <a:solidFill>
                  <a:schemeClr val="tx1"/>
                </a:solidFill>
              </a:rPr>
              <a:t>Frontend:</a:t>
            </a:r>
            <a:r>
              <a:rPr lang="en-US" altLang="en-US" sz="1600" dirty="0">
                <a:solidFill>
                  <a:schemeClr val="tx1"/>
                </a:solidFill>
              </a:rPr>
              <a:t> HTML5, CSS3, vanilla JavaScript; optional Chart.js for visualizing compression ratios and timings.</a:t>
            </a:r>
            <a:endParaRPr lang="en-US" altLang="en-US" sz="1600" dirty="0">
              <a:solidFill>
                <a:schemeClr val="tx1"/>
              </a:solidFill>
            </a:endParaRPr>
          </a:p>
          <a:p>
            <a:pPr marL="0" indent="0">
              <a:buNone/>
            </a:pPr>
            <a:r>
              <a:rPr lang="en-US" altLang="en-US" sz="1600" b="1" dirty="0">
                <a:solidFill>
                  <a:schemeClr val="tx1"/>
                </a:solidFill>
              </a:rPr>
              <a:t>Data Structures :</a:t>
            </a:r>
            <a:r>
              <a:rPr lang="en-US" altLang="en-US" sz="1600" dirty="0">
                <a:solidFill>
                  <a:schemeClr val="tx1"/>
                </a:solidFill>
              </a:rPr>
              <a:t> dict (hash table) for LZW dictionary, heap for Huffman min-heap, custom node classes for binary tree representation.</a:t>
            </a:r>
            <a:endParaRPr lang="en-US" altLang="en-US" sz="16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560515" y="116733"/>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Technical components and Stack</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402615" y="6478654"/>
              <a:ext cx="1813988" cy="123417"/>
            </p14:xfrm>
          </p:contentPart>
        </mc:Choice>
        <mc:Fallback xmlns="">
          <p:pic>
            <p:nvPicPr>
              <p:cNvPr id="6" name="Ink 5"/>
            </p:nvPicPr>
            <p:blipFill>
              <a:blip r:embed="rId2"/>
            </p:blipFill>
            <p:spPr>
              <a:xfrm>
                <a:off x="1402615" y="6478654"/>
                <a:ext cx="1813988" cy="12341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72543" y="6351051"/>
              <a:ext cx="2690935" cy="287462"/>
            </p14:xfrm>
          </p:contentPart>
        </mc:Choice>
        <mc:Fallback xmlns="">
          <p:pic>
            <p:nvPicPr>
              <p:cNvPr id="7" name="Ink 6"/>
            </p:nvPicPr>
            <p:blipFill>
              <a:blip r:embed="rId4"/>
            </p:blipFill>
            <p:spPr>
              <a:xfrm>
                <a:off x="372543" y="6351051"/>
                <a:ext cx="2690935" cy="287462"/>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05086" y="6382845"/>
              <a:ext cx="660311" cy="229040"/>
            </p14:xfrm>
          </p:contentPart>
        </mc:Choice>
        <mc:Fallback xmlns="">
          <p:pic>
            <p:nvPicPr>
              <p:cNvPr id="7" name="Ink 6"/>
            </p:nvPicPr>
            <p:blipFill>
              <a:blip r:embed="rId2"/>
            </p:blipFill>
            <p:spPr>
              <a:xfrm>
                <a:off x="405086" y="6382845"/>
                <a:ext cx="660311" cy="22904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527707" y="6408093"/>
              <a:ext cx="2689666" cy="212026"/>
            </p14:xfrm>
          </p:contentPart>
        </mc:Choice>
        <mc:Fallback xmlns="">
          <p:pic>
            <p:nvPicPr>
              <p:cNvPr id="11" name="Ink 10"/>
            </p:nvPicPr>
            <p:blipFill>
              <a:blip r:embed="rId4"/>
            </p:blipFill>
            <p:spPr>
              <a:xfrm>
                <a:off x="527707" y="6408093"/>
                <a:ext cx="2689666" cy="21202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90084" y="6549258"/>
              <a:ext cx="1459812" cy="115633"/>
            </p14:xfrm>
          </p:contentPart>
        </mc:Choice>
        <mc:Fallback xmlns="">
          <p:pic>
            <p:nvPicPr>
              <p:cNvPr id="12" name="Ink 11"/>
            </p:nvPicPr>
            <p:blipFill>
              <a:blip r:embed="rId6"/>
            </p:blipFill>
            <p:spPr>
              <a:xfrm>
                <a:off x="590084" y="6549258"/>
                <a:ext cx="1459812" cy="115633"/>
              </a:xfrm>
              <a:prstGeom prst="rect"/>
            </p:spPr>
          </p:pic>
        </mc:Fallback>
      </mc:AlternateContent>
      <p:sp>
        <p:nvSpPr>
          <p:cNvPr id="14" name="Content Placeholder 13"/>
          <p:cNvSpPr>
            <a:spLocks noGrp="1"/>
          </p:cNvSpPr>
          <p:nvPr>
            <p:ph idx="1"/>
          </p:nvPr>
        </p:nvSpPr>
        <p:spPr>
          <a:xfrm>
            <a:off x="174625" y="1066800"/>
            <a:ext cx="11842115" cy="5109845"/>
          </a:xfrm>
        </p:spPr>
        <p:txBody>
          <a:bodyPr vert="horz" lIns="91440" tIns="45720" rIns="91440" bIns="45720" rtlCol="0" anchor="t">
            <a:normAutofit/>
          </a:bodyPr>
          <a:lstStyle/>
          <a:p>
            <a:r>
              <a:rPr lang="en-US" altLang="en-US" sz="2100">
                <a:solidFill>
                  <a:schemeClr val="tx1"/>
                </a:solidFill>
              </a:rPr>
              <a:t>The Hybrid Huffman–LZW compressor achieves compression ratios in the range of roughly 3.4× to 4.5×, meaning the compressed files are about 22–29% of the original size on the tested datasets.</a:t>
            </a:r>
            <a:endParaRPr lang="en-US" altLang="en-US" sz="2100">
              <a:solidFill>
                <a:schemeClr val="tx1"/>
              </a:solidFill>
            </a:endParaRPr>
          </a:p>
          <a:p>
            <a:r>
              <a:rPr lang="en-US" altLang="en-US" sz="2100">
                <a:solidFill>
                  <a:schemeClr val="tx1"/>
                </a:solidFill>
              </a:rPr>
              <a:t>When compared to classical algorithms, the hybrid method matches or outperforms most of them in compression ratio while keeping memory usage moderate.</a:t>
            </a:r>
            <a:endParaRPr lang="en-US" altLang="en-US" sz="2100">
              <a:solidFill>
                <a:schemeClr val="tx1"/>
              </a:solidFill>
            </a:endParaRPr>
          </a:p>
          <a:p>
            <a:r>
              <a:rPr lang="en-US" altLang="en-US" sz="2100">
                <a:solidFill>
                  <a:schemeClr val="tx1"/>
                </a:solidFill>
              </a:rPr>
              <a:t>Compression and decompression speeds are competitive for a Python implementation, offering a good balance between performance and implementation simplicity; memory usage remains acceptable due to the fixed 16‑bit dictionary and efficient bit-packing.</a:t>
            </a:r>
            <a:endParaRPr lang="en-US" altLang="en-US" sz="2100">
              <a:solidFill>
                <a:schemeClr val="tx1"/>
              </a:solidFill>
            </a:endParaRPr>
          </a:p>
          <a:p>
            <a:r>
              <a:rPr lang="en-US" altLang="en-US" sz="2100">
                <a:solidFill>
                  <a:schemeClr val="tx1"/>
                </a:solidFill>
              </a:rPr>
              <a:t>Lossless behavior is fully preserved: round-trip tests confirm that decompressed output is identical to the input, and edge cases such as empty or single-symbol files and dictionary-limit scenarios are handled correctly.</a:t>
            </a:r>
            <a:endParaRPr lang="en-US" altLang="en-US" sz="21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Results</a:t>
            </a:r>
            <a:endParaRPr lang="en-IN" sz="4000"/>
          </a:p>
        </p:txBody>
      </p:sp>
      <p:sp>
        <p:nvSpPr>
          <p:cNvPr id="12" name="Rectangle: Rounded Corners 11"/>
          <p:cNvSpPr/>
          <p:nvPr/>
        </p:nvSpPr>
        <p:spPr>
          <a:xfrm>
            <a:off x="8999483" y="5544207"/>
            <a:ext cx="210206" cy="223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342339" y="6452304"/>
              <a:ext cx="2523919" cy="96954"/>
            </p14:xfrm>
          </p:contentPart>
        </mc:Choice>
        <mc:Fallback xmlns="">
          <p:pic>
            <p:nvPicPr>
              <p:cNvPr id="2" name="Ink 1"/>
            </p:nvPicPr>
            <p:blipFill>
              <a:blip r:embed="rId2"/>
            </p:blipFill>
            <p:spPr>
              <a:xfrm>
                <a:off x="342339" y="6452304"/>
                <a:ext cx="2523919" cy="9695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17499" y="6513676"/>
              <a:ext cx="2501091" cy="88814"/>
            </p14:xfrm>
          </p:contentPart>
        </mc:Choice>
        <mc:Fallback xmlns="">
          <p:pic>
            <p:nvPicPr>
              <p:cNvPr id="6" name="Ink 5"/>
            </p:nvPicPr>
            <p:blipFill>
              <a:blip r:embed="rId4"/>
            </p:blipFill>
            <p:spPr>
              <a:xfrm>
                <a:off x="317499" y="6513676"/>
                <a:ext cx="2501091" cy="8881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936917" y="6574744"/>
              <a:ext cx="466651" cy="31104"/>
            </p14:xfrm>
          </p:contentPart>
        </mc:Choice>
        <mc:Fallback xmlns="">
          <p:pic>
            <p:nvPicPr>
              <p:cNvPr id="8" name="Ink 7"/>
            </p:nvPicPr>
            <p:blipFill>
              <a:blip r:embed="rId6"/>
            </p:blipFill>
            <p:spPr>
              <a:xfrm>
                <a:off x="936917" y="6574744"/>
                <a:ext cx="466651" cy="3110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43737" y="6522138"/>
              <a:ext cx="569348" cy="88429"/>
            </p14:xfrm>
          </p:contentPart>
        </mc:Choice>
        <mc:Fallback xmlns="">
          <p:pic>
            <p:nvPicPr>
              <p:cNvPr id="9" name="Ink 8"/>
            </p:nvPicPr>
            <p:blipFill>
              <a:blip r:embed="rId8"/>
            </p:blipFill>
            <p:spPr>
              <a:xfrm>
                <a:off x="343737" y="6522138"/>
                <a:ext cx="569348" cy="88429"/>
              </a:xfrm>
              <a:prstGeom prst="rect"/>
            </p:spPr>
          </p:pic>
        </mc:Fallback>
      </mc:AlternateContent>
      <p:pic>
        <p:nvPicPr>
          <p:cNvPr id="10" name="Content Placeholder 9" descr="Gemini_Generated_Image_73rps73rps73rps7"/>
          <p:cNvPicPr>
            <a:picLocks noChangeAspect="1"/>
          </p:cNvPicPr>
          <p:nvPr>
            <p:ph idx="1"/>
          </p:nvPr>
        </p:nvPicPr>
        <p:blipFill>
          <a:blip r:embed="rId9"/>
          <a:srcRect r="-422" b="7792"/>
          <a:stretch>
            <a:fillRect/>
          </a:stretch>
        </p:blipFill>
        <p:spPr>
          <a:xfrm>
            <a:off x="473075" y="1155065"/>
            <a:ext cx="5139690" cy="4719320"/>
          </a:xfrm>
          <a:prstGeom prst="rect">
            <a:avLst/>
          </a:prstGeom>
        </p:spPr>
      </p:pic>
      <p:pic>
        <p:nvPicPr>
          <p:cNvPr id="11" name="Picture 10" descr="Gemini_Generated_Image_ppn9g8ppn9g8ppn9"/>
          <p:cNvPicPr>
            <a:picLocks noChangeAspect="1"/>
          </p:cNvPicPr>
          <p:nvPr/>
        </p:nvPicPr>
        <p:blipFill>
          <a:blip r:embed="rId10"/>
          <a:srcRect t="20515" r="-1726" b="16137"/>
          <a:stretch>
            <a:fillRect/>
          </a:stretch>
        </p:blipFill>
        <p:spPr>
          <a:xfrm>
            <a:off x="6045835" y="1821180"/>
            <a:ext cx="5724525" cy="35648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endParaRPr lang="en-US" altLang="en-US"/>
          </a:p>
          <a:p>
            <a:endParaRPr lang="en-US" altLang="en-US"/>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Challenges Faced</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017719" y="6461290"/>
              <a:ext cx="1874815" cy="97422"/>
            </p14:xfrm>
          </p:contentPart>
        </mc:Choice>
        <mc:Fallback xmlns="">
          <p:pic>
            <p:nvPicPr>
              <p:cNvPr id="6" name="Ink 5"/>
            </p:nvPicPr>
            <p:blipFill>
              <a:blip r:embed="rId2"/>
            </p:blipFill>
            <p:spPr>
              <a:xfrm>
                <a:off x="1017719" y="6461290"/>
                <a:ext cx="1874815" cy="9742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26813" y="6461713"/>
              <a:ext cx="1339514" cy="131337"/>
            </p14:xfrm>
          </p:contentPart>
        </mc:Choice>
        <mc:Fallback xmlns="">
          <p:pic>
            <p:nvPicPr>
              <p:cNvPr id="7" name="Ink 6"/>
            </p:nvPicPr>
            <p:blipFill>
              <a:blip r:embed="rId4"/>
            </p:blipFill>
            <p:spPr>
              <a:xfrm>
                <a:off x="326813" y="6461713"/>
                <a:ext cx="1339514" cy="13133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007913" y="6461672"/>
              <a:ext cx="365419" cy="205409"/>
            </p14:xfrm>
          </p:contentPart>
        </mc:Choice>
        <mc:Fallback xmlns="">
          <p:pic>
            <p:nvPicPr>
              <p:cNvPr id="8" name="Ink 7"/>
            </p:nvPicPr>
            <p:blipFill>
              <a:blip r:embed="rId6"/>
            </p:blipFill>
            <p:spPr>
              <a:xfrm>
                <a:off x="2007913" y="6461672"/>
                <a:ext cx="365419" cy="205409"/>
              </a:xfrm>
              <a:prstGeom prst="rect"/>
            </p:spPr>
          </p:pic>
        </mc:Fallback>
      </mc:AlternateContent>
      <p:sp>
        <p:nvSpPr>
          <p:cNvPr id="9" name="TextBox 8"/>
          <p:cNvSpPr txBox="1"/>
          <p:nvPr/>
        </p:nvSpPr>
        <p:spPr>
          <a:xfrm>
            <a:off x="173990" y="1100455"/>
            <a:ext cx="10988675" cy="5141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Balancing </a:t>
            </a:r>
            <a:r>
              <a:rPr lang="en-US" altLang="en-US" sz="2400" b="1">
                <a:solidFill>
                  <a:schemeClr val="tx1"/>
                </a:solidFill>
                <a:latin typeface="Bookman Old Style" panose="02050604050505020204"/>
                <a:ea typeface="Calibri" panose="020F0502020204030204"/>
                <a:cs typeface="Calibri" panose="020F0502020204030204"/>
              </a:rPr>
              <a:t>performance with clarity</a:t>
            </a:r>
            <a:r>
              <a:rPr lang="en-US" altLang="en-US" sz="2400">
                <a:solidFill>
                  <a:schemeClr val="tx1"/>
                </a:solidFill>
                <a:latin typeface="Bookman Old Style" panose="02050604050505020204"/>
                <a:ea typeface="Calibri" panose="020F0502020204030204"/>
                <a:cs typeface="Calibri" panose="020F0502020204030204"/>
              </a:rPr>
              <a:t> in Python was challenging, especially avoiding slow string operations and excessive function call overhead while still keeping the code easy for students to read and understand.</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Designing a robust </a:t>
            </a:r>
            <a:r>
              <a:rPr lang="en-US" altLang="en-US" sz="2400" b="1">
                <a:solidFill>
                  <a:schemeClr val="tx1"/>
                </a:solidFill>
                <a:latin typeface="Bookman Old Style" panose="02050604050505020204"/>
                <a:ea typeface="Calibri" panose="020F0502020204030204"/>
                <a:cs typeface="Calibri" panose="020F0502020204030204"/>
              </a:rPr>
              <a:t>file format and header</a:t>
            </a:r>
            <a:r>
              <a:rPr lang="en-US" altLang="en-US" sz="2400">
                <a:solidFill>
                  <a:schemeClr val="tx1"/>
                </a:solidFill>
                <a:latin typeface="Bookman Old Style" panose="02050604050505020204"/>
                <a:ea typeface="Calibri" panose="020F0502020204030204"/>
                <a:cs typeface="Calibri" panose="020F0502020204030204"/>
              </a:rPr>
              <a:t> that stores all Huffman and LZW metadata correctly, and still remains simple enough for deterministic decoding and debugging, required several iterations.</a:t>
            </a:r>
            <a:endParaRPr lang="en-US" altLang="en-US" sz="2400">
              <a:solidFill>
                <a:schemeClr val="tx1"/>
              </a:solidFill>
              <a:latin typeface="Bookman Old Style" panose="02050604050505020204"/>
              <a:ea typeface="Calibri" panose="020F0502020204030204"/>
              <a:cs typeface="Calibri" panose="020F0502020204030204"/>
            </a:endParaRPr>
          </a:p>
          <a:p>
            <a:pPr marL="342900" indent="-342900">
              <a:lnSpc>
                <a:spcPct val="90000"/>
              </a:lnSpc>
              <a:spcBef>
                <a:spcPts val="1000"/>
              </a:spcBef>
              <a:buFont typeface="Arial" panose="020B0604020202020204" pitchFamily="34" charset="0"/>
              <a:buChar char="•"/>
            </a:pPr>
            <a:r>
              <a:rPr lang="en-US" altLang="en-US" sz="2400">
                <a:solidFill>
                  <a:schemeClr val="tx1"/>
                </a:solidFill>
                <a:latin typeface="Bookman Old Style" panose="02050604050505020204"/>
                <a:ea typeface="Calibri" panose="020F0502020204030204"/>
                <a:cs typeface="Calibri" panose="020F0502020204030204"/>
              </a:rPr>
              <a:t>Handling </a:t>
            </a:r>
            <a:r>
              <a:rPr lang="en-US" altLang="en-US" sz="2400" b="1">
                <a:solidFill>
                  <a:schemeClr val="tx1"/>
                </a:solidFill>
                <a:latin typeface="Bookman Old Style" panose="02050604050505020204"/>
                <a:ea typeface="Calibri" panose="020F0502020204030204"/>
                <a:cs typeface="Calibri" panose="020F0502020204030204"/>
              </a:rPr>
              <a:t>edge cases</a:t>
            </a:r>
            <a:r>
              <a:rPr lang="en-US" altLang="en-US" sz="2400">
                <a:solidFill>
                  <a:schemeClr val="tx1"/>
                </a:solidFill>
                <a:latin typeface="Bookman Old Style" panose="02050604050505020204"/>
                <a:ea typeface="Calibri" panose="020F0502020204030204"/>
                <a:cs typeface="Calibri" panose="020F0502020204030204"/>
              </a:rPr>
              <a:t> such as empty files, single-symbol inputs, and dictionary-limit conditions without breaking the compressor–decompressor symmetry was non-trivial and needed careful testing.</a:t>
            </a:r>
            <a:endParaRPr lang="en-US" altLang="en-US" sz="2400">
              <a:solidFill>
                <a:schemeClr val="tx1"/>
              </a:solidFill>
              <a:latin typeface="Bookman Old Style" panose="02050604050505020204"/>
              <a:ea typeface="Calibri" panose="020F0502020204030204"/>
              <a:cs typeface="Calibri" panose="020F0502020204030204"/>
            </a:endParaRPr>
          </a:p>
          <a:p>
            <a:pPr indent="0">
              <a:lnSpc>
                <a:spcPct val="90000"/>
              </a:lnSpc>
              <a:spcBef>
                <a:spcPts val="1000"/>
              </a:spcBef>
              <a:buFont typeface="Arial" panose="020B0604020202020204" pitchFamily="34" charset="0"/>
              <a:buNone/>
            </a:pPr>
            <a:endParaRPr lang="en-US" altLang="en-US" sz="2400">
              <a:solidFill>
                <a:schemeClr val="tx1"/>
              </a:solidFill>
              <a:latin typeface="Bookman Old Style" panose="02050604050505020204"/>
              <a:ea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a:bodyPr>
          <a:lstStyle/>
          <a:p>
            <a:pPr marL="0" indent="0">
              <a:buNone/>
            </a:pPr>
            <a:r>
              <a:rPr lang="en-US" altLang="en-US" sz="2100">
                <a:solidFill>
                  <a:schemeClr val="tx1"/>
                </a:solidFill>
                <a:latin typeface="Bookman Old Style" panose="02050604050505020204"/>
              </a:rPr>
              <a:t>The project results in a robust hybrid Huffman–LZW compression system that bridges academic theory and practical deployment through a fully functional web application. Experiments confirm that the approach achieves high compression ratios with reasonable speed and memory usage, comparing favorably to several classical lossless algorithms while preserving strict losslessness. </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By making the internal structures—LZW dictionary evolution, Huffman trees, and encoded bitstreams—visible and testable, the system also serves as a strong experiential platform for understanding core data-structure concepts.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Provides an end-to-end Flask-based workflow for uploading, compressing, decompressing, and analyzing arbitrary binary files.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Demonstrates reliable round-trip reconstruction and robust handling of edge cases across diverse input types.</a:t>
            </a:r>
            <a:endParaRPr lang="en-US" altLang="en-US" sz="2100">
              <a:solidFill>
                <a:schemeClr val="tx1"/>
              </a:solidFill>
              <a:latin typeface="Bookman Old Style" panose="02050604050505020204"/>
            </a:endParaRPr>
          </a:p>
          <a:p>
            <a:pPr marL="0" indent="0">
              <a:buNone/>
            </a:pPr>
            <a:r>
              <a:rPr lang="en-US" altLang="en-US" sz="2100">
                <a:solidFill>
                  <a:schemeClr val="tx1"/>
                </a:solidFill>
                <a:latin typeface="Bookman Old Style" panose="02050604050505020204"/>
              </a:rPr>
              <a:t>Offers a modular foundation that can be extended with streaming, WebAssembly offloading, or specialized domain compressors in future iterations</a:t>
            </a:r>
            <a:endParaRPr lang="en-US" altLang="en-US" sz="210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Final Outcomes</a:t>
            </a:r>
            <a:endParaRPr lang="en-US"/>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96193" y="6539883"/>
              <a:ext cx="752548" cy="27290"/>
            </p14:xfrm>
          </p:contentPart>
        </mc:Choice>
        <mc:Fallback xmlns="">
          <p:pic>
            <p:nvPicPr>
              <p:cNvPr id="6" name="Ink 5"/>
            </p:nvPicPr>
            <p:blipFill>
              <a:blip r:embed="rId2"/>
            </p:blipFill>
            <p:spPr>
              <a:xfrm>
                <a:off x="2096193" y="6539883"/>
                <a:ext cx="752548" cy="2729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754112" y="6504527"/>
              <a:ext cx="1050835" cy="74785"/>
            </p14:xfrm>
          </p:contentPart>
        </mc:Choice>
        <mc:Fallback xmlns="">
          <p:pic>
            <p:nvPicPr>
              <p:cNvPr id="7" name="Ink 6"/>
            </p:nvPicPr>
            <p:blipFill>
              <a:blip r:embed="rId4"/>
            </p:blipFill>
            <p:spPr>
              <a:xfrm>
                <a:off x="1754112" y="6504527"/>
                <a:ext cx="1050835" cy="747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1394131" y="6433977"/>
              <a:ext cx="1323230" cy="256151"/>
            </p14:xfrm>
          </p:contentPart>
        </mc:Choice>
        <mc:Fallback xmlns="">
          <p:pic>
            <p:nvPicPr>
              <p:cNvPr id="9" name="Ink 8"/>
            </p:nvPicPr>
            <p:blipFill>
              <a:blip r:embed="rId6"/>
            </p:blipFill>
            <p:spPr>
              <a:xfrm>
                <a:off x="1394131" y="6433977"/>
                <a:ext cx="1323230" cy="25615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297154" y="6496325"/>
              <a:ext cx="1299103" cy="89310"/>
            </p14:xfrm>
          </p:contentPart>
        </mc:Choice>
        <mc:Fallback xmlns="">
          <p:pic>
            <p:nvPicPr>
              <p:cNvPr id="10" name="Ink 9"/>
            </p:nvPicPr>
            <p:blipFill>
              <a:blip r:embed="rId8"/>
            </p:blipFill>
            <p:spPr>
              <a:xfrm>
                <a:off x="297154" y="6496325"/>
                <a:ext cx="1299103" cy="893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Ink 10"/>
              <p14:cNvContentPartPr/>
              <p14:nvPr/>
            </p14:nvContentPartPr>
            <p14:xfrm>
              <a:off x="431362" y="6540500"/>
              <a:ext cx="1064296" cy="54743"/>
            </p14:xfrm>
          </p:contentPart>
        </mc:Choice>
        <mc:Fallback xmlns="">
          <p:pic>
            <p:nvPicPr>
              <p:cNvPr id="11" name="Ink 10"/>
            </p:nvPicPr>
            <p:blipFill>
              <a:blip r:embed="rId10"/>
            </p:blipFill>
            <p:spPr>
              <a:xfrm>
                <a:off x="431362" y="6540500"/>
                <a:ext cx="1064296" cy="5474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Ink 11"/>
              <p14:cNvContentPartPr/>
              <p14:nvPr/>
            </p14:nvContentPartPr>
            <p14:xfrm>
              <a:off x="948120" y="6593051"/>
              <a:ext cx="524529" cy="10948"/>
            </p14:xfrm>
          </p:contentPart>
        </mc:Choice>
        <mc:Fallback xmlns="">
          <p:pic>
            <p:nvPicPr>
              <p:cNvPr id="12" name="Ink 11"/>
            </p:nvPicPr>
            <p:blipFill>
              <a:blip r:embed="rId12"/>
            </p:blipFill>
            <p:spPr>
              <a:xfrm>
                <a:off x="948120" y="6593051"/>
                <a:ext cx="524529" cy="10948"/>
              </a:xfrm>
              <a:prstGeom prst="rect"/>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fontScale="90000"/>
          </a:bodyPr>
          <a:lstStyle/>
          <a:p>
            <a:r>
              <a:rPr lang="en-US" altLang="en-US" sz="2460" b="1" dirty="0">
                <a:solidFill>
                  <a:schemeClr val="accent1">
                    <a:lumMod val="50000"/>
                  </a:schemeClr>
                </a:solidFill>
              </a:rPr>
              <a:t>WebAssembly-Based Client Compression: </a:t>
            </a:r>
            <a:r>
              <a:rPr lang="en-US" altLang="en-US" sz="2460" dirty="0">
                <a:solidFill>
                  <a:schemeClr val="tx1"/>
                </a:solidFill>
              </a:rPr>
              <a:t> Port the core LZW + Huffman pipeline to WebAssembly so that large files can be compressed directly in the browser, reducing server load and improving responsiveness for end users.</a:t>
            </a:r>
            <a:endParaRPr lang="en-US" altLang="en-US" sz="2460" dirty="0">
              <a:solidFill>
                <a:schemeClr val="tx1"/>
              </a:solidFill>
            </a:endParaRPr>
          </a:p>
          <a:p>
            <a:r>
              <a:rPr lang="en-US" altLang="en-US" sz="2460" b="1" dirty="0">
                <a:solidFill>
                  <a:schemeClr val="accent1">
                    <a:lumMod val="50000"/>
                  </a:schemeClr>
                </a:solidFill>
              </a:rPr>
              <a:t>Parallel Block-Wise Engine:</a:t>
            </a:r>
            <a:r>
              <a:rPr lang="en-US" altLang="en-US" sz="2460" dirty="0">
                <a:solidFill>
                  <a:schemeClr val="tx1"/>
                </a:solidFill>
              </a:rPr>
              <a:t> Introduce multi-threaded, block-wise compression and decompression for very large datasets (logs, backups), enabling better utilization of multi-core CPUs while preserving exact losslessness.</a:t>
            </a:r>
            <a:endParaRPr lang="en-US" altLang="en-US" sz="2460" dirty="0">
              <a:solidFill>
                <a:schemeClr val="tx1"/>
              </a:solidFill>
            </a:endParaRPr>
          </a:p>
          <a:p>
            <a:r>
              <a:rPr lang="en-US" altLang="en-US" sz="2460" b="1" dirty="0">
                <a:solidFill>
                  <a:schemeClr val="accent1">
                    <a:lumMod val="50000"/>
                  </a:schemeClr>
                </a:solidFill>
              </a:rPr>
              <a:t>Adaptive, Content-Aware Modes:</a:t>
            </a:r>
            <a:r>
              <a:rPr lang="en-US" altLang="en-US" sz="2460" dirty="0">
                <a:solidFill>
                  <a:schemeClr val="tx1"/>
                </a:solidFill>
              </a:rPr>
              <a:t> Design adaptive strategies that choose parameters (dictionary reset policy, block size, or even fallback algorithms) based on file type and redundancy patterns, improving performance on diverse domains such as medical images or text corpora.</a:t>
            </a:r>
            <a:endParaRPr lang="en-US" altLang="en-US" sz="2460" dirty="0">
              <a:solidFill>
                <a:schemeClr val="tx1"/>
              </a:solidFill>
            </a:endParaRPr>
          </a:p>
          <a:p>
            <a:r>
              <a:rPr lang="en-US" altLang="en-US" sz="2460" b="1" dirty="0">
                <a:solidFill>
                  <a:schemeClr val="accent1">
                    <a:lumMod val="50000"/>
                  </a:schemeClr>
                </a:solidFill>
              </a:rPr>
              <a:t>Streaming and API Integration: </a:t>
            </a:r>
            <a:r>
              <a:rPr lang="en-US" altLang="en-US" sz="2460" dirty="0">
                <a:solidFill>
                  <a:schemeClr val="tx1"/>
                </a:solidFill>
              </a:rPr>
              <a:t>Extend the system with true streaming support and REST APIs so that other applications or microservices can use the hybrid compressor in real time (e.g., for backups, telemetry, or edge devices).</a:t>
            </a:r>
            <a:endParaRPr lang="en-US" altLang="en-US" sz="246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Future Scope</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rmAutofit lnSpcReduction="10000"/>
          </a:bodyPr>
          <a:lstStyle/>
          <a:p>
            <a:pPr fontAlgn="auto">
              <a:lnSpc>
                <a:spcPct val="100000"/>
              </a:lnSpc>
              <a:spcBef>
                <a:spcPts val="0"/>
              </a:spcBef>
              <a:spcAft>
                <a:spcPts val="1500"/>
              </a:spcAft>
            </a:pPr>
            <a:r>
              <a:rPr lang="en-US" altLang="en-US" sz="2200" b="1" dirty="0">
                <a:solidFill>
                  <a:schemeClr val="accent1">
                    <a:lumMod val="50000"/>
                  </a:schemeClr>
                </a:solidFill>
              </a:rPr>
              <a:t>Addresses a real storage and bandwidth challenge: </a:t>
            </a:r>
            <a:r>
              <a:rPr lang="en-US" altLang="en-US" sz="2200" dirty="0">
                <a:solidFill>
                  <a:schemeClr val="tx1"/>
                </a:solidFill>
              </a:rPr>
              <a:t>Reduces the size of text and binary files without losing any information, making data handling more efficient.</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Treats compression as transparent, not a black box: </a:t>
            </a:r>
            <a:r>
              <a:rPr lang="en-US" altLang="en-US" sz="2200" dirty="0">
                <a:solidFill>
                  <a:schemeClr val="tx1"/>
                </a:solidFill>
              </a:rPr>
              <a:t>Exposes LZW dictionaries, Huffman trees, and bitstreams so the internal logic is understandable and verifiable.</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Combines strong efficiency with learnability:</a:t>
            </a:r>
            <a:r>
              <a:rPr lang="en-US" altLang="en-US" sz="2200" dirty="0">
                <a:solidFill>
                  <a:schemeClr val="tx1"/>
                </a:solidFill>
              </a:rPr>
              <a:t> Achieves competitive compression ratios and speeds while remaining simple enough for students to study and modify.</a:t>
            </a:r>
            <a:endParaRPr lang="en-US" altLang="en-US" sz="2200" dirty="0">
              <a:solidFill>
                <a:schemeClr val="tx1"/>
              </a:solidFill>
            </a:endParaRPr>
          </a:p>
          <a:p>
            <a:pPr fontAlgn="auto">
              <a:lnSpc>
                <a:spcPct val="100000"/>
              </a:lnSpc>
              <a:spcBef>
                <a:spcPts val="0"/>
              </a:spcBef>
              <a:spcAft>
                <a:spcPts val="1500"/>
              </a:spcAft>
            </a:pPr>
            <a:r>
              <a:rPr lang="en-US" altLang="en-US" sz="2200" b="1" dirty="0">
                <a:solidFill>
                  <a:schemeClr val="accent1">
                    <a:lumMod val="50000"/>
                  </a:schemeClr>
                </a:solidFill>
              </a:rPr>
              <a:t>Strengthens DSA understanding in practice:</a:t>
            </a:r>
            <a:r>
              <a:rPr lang="en-US" altLang="en-US" sz="2200" dirty="0">
                <a:solidFill>
                  <a:schemeClr val="tx1"/>
                </a:solidFill>
              </a:rPr>
              <a:t> Shows how hashing, tries, heaps, and binary trees work together inside a real system, beyond textbook examples.</a:t>
            </a:r>
            <a:endParaRPr lang="en-US" altLang="en-US" sz="2200" dirty="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Conclusions</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05914" y="6513219"/>
              <a:ext cx="599034" cy="36039"/>
            </p14:xfrm>
          </p:contentPart>
        </mc:Choice>
        <mc:Fallback xmlns="">
          <p:pic>
            <p:nvPicPr>
              <p:cNvPr id="6" name="Ink 5"/>
            </p:nvPicPr>
            <p:blipFill>
              <a:blip r:embed="rId2"/>
            </p:blipFill>
            <p:spPr>
              <a:xfrm>
                <a:off x="2205914" y="6513219"/>
                <a:ext cx="599034" cy="360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629725" y="6540500"/>
              <a:ext cx="1157705" cy="10948"/>
            </p14:xfrm>
          </p:contentPart>
        </mc:Choice>
        <mc:Fallback xmlns="">
          <p:pic>
            <p:nvPicPr>
              <p:cNvPr id="7" name="Ink 6"/>
            </p:nvPicPr>
            <p:blipFill>
              <a:blip r:embed="rId4"/>
            </p:blipFill>
            <p:spPr>
              <a:xfrm>
                <a:off x="1629725" y="6540500"/>
                <a:ext cx="1157705" cy="1094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726604" y="6575278"/>
              <a:ext cx="859378" cy="35290"/>
            </p14:xfrm>
          </p:contentPart>
        </mc:Choice>
        <mc:Fallback xmlns="">
          <p:pic>
            <p:nvPicPr>
              <p:cNvPr id="8" name="Ink 7"/>
            </p:nvPicPr>
            <p:blipFill>
              <a:blip r:embed="rId6"/>
            </p:blipFill>
            <p:spPr>
              <a:xfrm>
                <a:off x="1726604" y="6575278"/>
                <a:ext cx="859378" cy="352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926125" y="6531742"/>
              <a:ext cx="1073029" cy="18212"/>
            </p14:xfrm>
          </p:contentPart>
        </mc:Choice>
        <mc:Fallback xmlns="">
          <p:pic>
            <p:nvPicPr>
              <p:cNvPr id="9" name="Ink 8"/>
            </p:nvPicPr>
            <p:blipFill>
              <a:blip r:embed="rId8"/>
            </p:blipFill>
            <p:spPr>
              <a:xfrm>
                <a:off x="926125" y="6531742"/>
                <a:ext cx="1073029" cy="1821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348179" y="6521034"/>
              <a:ext cx="1353182" cy="115810"/>
            </p14:xfrm>
          </p:contentPart>
        </mc:Choice>
        <mc:Fallback xmlns="">
          <p:pic>
            <p:nvPicPr>
              <p:cNvPr id="10" name="Ink 9"/>
            </p:nvPicPr>
            <p:blipFill>
              <a:blip r:embed="rId10"/>
            </p:blipFill>
            <p:spPr>
              <a:xfrm>
                <a:off x="348179" y="6521034"/>
                <a:ext cx="1353182" cy="1158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343776" y="6514224"/>
              <a:ext cx="10948" cy="10948"/>
            </p14:xfrm>
          </p:contentPart>
        </mc:Choice>
        <mc:Fallback xmlns="">
          <p:pic>
            <p:nvPicPr>
              <p:cNvPr id="11" name="Ink 10"/>
            </p:nvPicPr>
            <p:blipFill>
              <a:blip r:embed="rId12"/>
            </p:blipFill>
            <p:spPr>
              <a:xfrm>
                <a:off x="343776" y="6514224"/>
                <a:ext cx="10948" cy="1094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43775" y="6398567"/>
              <a:ext cx="866165" cy="115656"/>
            </p14:xfrm>
          </p:contentPart>
        </mc:Choice>
        <mc:Fallback xmlns="">
          <p:pic>
            <p:nvPicPr>
              <p:cNvPr id="12" name="Ink 11"/>
            </p:nvPicPr>
            <p:blipFill>
              <a:blip r:embed="rId14"/>
            </p:blipFill>
            <p:spPr>
              <a:xfrm>
                <a:off x="343775" y="6398567"/>
                <a:ext cx="866165" cy="1156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933737" y="6441966"/>
              <a:ext cx="399762" cy="81016"/>
            </p14:xfrm>
          </p:contentPart>
        </mc:Choice>
        <mc:Fallback xmlns="">
          <p:pic>
            <p:nvPicPr>
              <p:cNvPr id="13" name="Ink 12"/>
            </p:nvPicPr>
            <p:blipFill>
              <a:blip r:embed="rId16"/>
            </p:blipFill>
            <p:spPr>
              <a:xfrm>
                <a:off x="933737" y="6441966"/>
                <a:ext cx="399762" cy="81016"/>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11" y="1117600"/>
            <a:ext cx="11842377" cy="5229605"/>
          </a:xfrm>
        </p:spPr>
        <p:txBody>
          <a:bodyPr vert="horz" lIns="91440" tIns="45720" rIns="91440" bIns="45720" rtlCol="0" anchor="t">
            <a:noAutofit/>
          </a:bodyPr>
          <a:lstStyle/>
          <a:p>
            <a:pPr marL="0" indent="0">
              <a:buNone/>
            </a:pPr>
            <a:endParaRPr lang="en-US" sz="1000">
              <a:solidFill>
                <a:srgbClr val="000000"/>
              </a:solidFill>
              <a:latin typeface="Times New Roman" panose="02020603050405020304"/>
              <a:cs typeface="Times New Roman" panose="02020603050405020304"/>
            </a:endParaRPr>
          </a:p>
          <a:p>
            <a:pPr marL="0" indent="0" algn="just">
              <a:buNone/>
            </a:pPr>
            <a:endParaRPr lang="en-US" sz="1000">
              <a:solidFill>
                <a:srgbClr val="000000"/>
              </a:solidFill>
              <a:highlight>
                <a:srgbClr val="FFFFFF"/>
              </a:highlight>
              <a:latin typeface="Times New Roman" panose="02020603050405020304"/>
              <a:cs typeface="Times New Roman" panose="02020603050405020304"/>
            </a:endParaRPr>
          </a:p>
          <a:p>
            <a:pPr>
              <a:buFont typeface="Arial" panose="020B0604020202020204" pitchFamily="34" charset="0"/>
              <a:buChar char="•"/>
            </a:pPr>
            <a:endParaRPr lang="en-US" sz="2000" i="1">
              <a:latin typeface="Times New Roman" panose="02020603050405020304"/>
              <a:cs typeface="Times New Roman" panose="02020603050405020304"/>
            </a:endParaRPr>
          </a:p>
          <a:p>
            <a:endParaRPr lang="en-US" sz="2000"/>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5" name="Title 1"/>
          <p:cNvSpPr txBox="1"/>
          <p:nvPr/>
        </p:nvSpPr>
        <p:spPr>
          <a:xfrm>
            <a:off x="2284362" y="145670"/>
            <a:ext cx="8146571" cy="839401"/>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References</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1150831" y="6495883"/>
              <a:ext cx="1724186" cy="63368"/>
            </p14:xfrm>
          </p:contentPart>
        </mc:Choice>
        <mc:Fallback xmlns="">
          <p:pic>
            <p:nvPicPr>
              <p:cNvPr id="6" name="Ink 5"/>
            </p:nvPicPr>
            <p:blipFill>
              <a:blip r:embed="rId2"/>
            </p:blipFill>
            <p:spPr>
              <a:xfrm>
                <a:off x="1150831" y="6495883"/>
                <a:ext cx="1724186" cy="6336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617641" y="6477382"/>
              <a:ext cx="2283652" cy="142741"/>
            </p14:xfrm>
          </p:contentPart>
        </mc:Choice>
        <mc:Fallback xmlns="">
          <p:pic>
            <p:nvPicPr>
              <p:cNvPr id="7" name="Ink 6"/>
            </p:nvPicPr>
            <p:blipFill>
              <a:blip r:embed="rId4"/>
            </p:blipFill>
            <p:spPr>
              <a:xfrm>
                <a:off x="617641" y="6477382"/>
                <a:ext cx="2283652" cy="14274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95379" y="6479189"/>
              <a:ext cx="1064396" cy="70453"/>
            </p14:xfrm>
          </p:contentPart>
        </mc:Choice>
        <mc:Fallback xmlns="">
          <p:pic>
            <p:nvPicPr>
              <p:cNvPr id="8" name="Ink 7"/>
            </p:nvPicPr>
            <p:blipFill>
              <a:blip r:embed="rId6"/>
            </p:blipFill>
            <p:spPr>
              <a:xfrm>
                <a:off x="295379" y="6479189"/>
                <a:ext cx="1064396" cy="7045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378810" y="6433060"/>
              <a:ext cx="1070543" cy="213959"/>
            </p14:xfrm>
          </p:contentPart>
        </mc:Choice>
        <mc:Fallback xmlns="">
          <p:pic>
            <p:nvPicPr>
              <p:cNvPr id="9" name="Ink 8"/>
            </p:nvPicPr>
            <p:blipFill>
              <a:blip r:embed="rId8"/>
            </p:blipFill>
            <p:spPr>
              <a:xfrm>
                <a:off x="378810" y="6433060"/>
                <a:ext cx="1070543" cy="213959"/>
              </a:xfrm>
              <a:prstGeom prst="rect"/>
            </p:spPr>
          </p:pic>
        </mc:Fallback>
      </mc:AlternateContent>
      <p:sp>
        <p:nvSpPr>
          <p:cNvPr id="10" name="TextBox 9"/>
          <p:cNvSpPr txBox="1"/>
          <p:nvPr/>
        </p:nvSpPr>
        <p:spPr>
          <a:xfrm>
            <a:off x="780415" y="879475"/>
            <a:ext cx="10885805" cy="5275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J. Kadhim, M. F. Mosleh and F. A. Abed, “Exploring Text Data Compression: A Comparative Study of Adaptive Huffman and LZW Approaches,” BIO Web of Conferences, vol. 72, 2024.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Kaur and K. Kaur, “Huffman Based LZW Lossless Image Compression Using Retinex Algorithm,” Int. J. Advanced Research in Computer and Communication Engineering, vol. 3, no. 3, pp. 5455–5460, 2014.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Fitriya and T. W. Purboyo, “A Review of Data Compression Techniques,” International Journal of Engineering and Technology (or equivalent venue; confirm from PDF), 2019.</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Holtz, Lossless Data Compression: Theory and Practical Methods. Amsterdam, Netherlands: Elsevier, 2012.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R. Hasan, “Data Compression Using Huffman Based LZW,” in Proc. Int. Conf. , 2011. </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H. Mohammadi and co-authors, “A Novel Hybrid Medical Data Compression Using Huffman and LZW,” Journal of Interdisciplinary Mathematics, vol. 25, no. 8, pp. 2049–2067, 2023.</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N. M. Hasan, “Data Compression Using Huffman-Based LZW,” Semantics Scholar Repository (technical report / preprint), 2017.</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B. Ibrahim, “Implementation of Enhanced Data Compression Using Hybrid Huffman–LZW and Cryptographic Techniques,” Ph.D. dissertation, Dept. Computer Science, (Univ. name as in PDF),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G. Shrividhiya, K. S. Srujana, S. N. Kashyap and C. Gururaj, “Robust Data Compression Algorithm Utilizing LZW Framework Based on Huffman Technique,” in Proc. Int. Conf. Emerging Smart Computing and Informatics (ESCI),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L. A. Sabri, A. A. M. Abas and F. Azzali, “Analysis of Lossless Compression Using Huffman Coding and LZW,” Journal of Advanced Research in Computing and Applications, vol. 10, no. 1, pp. 1–10,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Gopinath and M. Ravisankar, “Comparison of Lossless Data Compression Techniques,” in Proc. Int. Congress on Information and Communication Technology, 2020.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Y. Zhang, L. Xiao, D. Hua, H. Chen and H. Jin, “A LiDAR Data Compression Method Based on Improved LZW and Huffman Algorithm,” in Proc. Int. Conf. Electronics and Information Engineering, 2010.</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D. F. Djusdek, H. Studiawan and T. Ahmad, “Adaptive Image Compression Using Adaptive Huffman and LZW,” in Proc. Int. Conf. Information Communication Technology and Systems (ICTS), 2016.</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Kulkarni, D. Jagdale, R. Joshi, A. Joshi and S. Kadam, “Text Compression Techniques: A Study of LZW, RLE, Huffman, and Extended Huffman Coding,” in Smart Innovation, Systems and Technologies, Springer,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U. Jayasankar, “A Survey on Data Compression Techniques,” Computer Communications, vol. 190, pp. 220–234, 2022.</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A. Preethi and S. Lakshmi, “Data Compression Using Combination of Huffman and LZW Technique,” Int. J. Applied Engineering Research, vol. 10, no. 12, pp. 32845–32850, 2015.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Iqbal and A. Khaleel, “Medical Image Compression Techniques: A Review,” TELKOMNIKA Telecommunication, Computing, Electronics and Control, vol. 19, no. 3, pp. 1017–1027, 2021.</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P. N. A. A. M. Sabri and co-authors, “Improvement of Lossless Text Compression Methods using a Hybrid of Huffman, RLE and LZW Algorithms,” International Journal of Software Engineering &amp; Applications (IJSEA), vol. 15, no. 5, pp. 17–32, 2024.</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M. Fauzan et al., “Performance Evaluation of Efficient Hybrid Compression Techniques,” arXiv preprint arXiv:2504.20747, 2025.</a:t>
            </a:r>
            <a:endParaRPr lang="en-US" altLang="en-US" sz="1100" i="1">
              <a:latin typeface="Times New Roman" panose="02020603050405020304" charset="0"/>
              <a:ea typeface="Calibri" panose="020F0502020204030204"/>
              <a:cs typeface="Times New Roman" panose="02020603050405020304" charset="0"/>
            </a:endParaRPr>
          </a:p>
          <a:p>
            <a:pPr marL="228600" indent="-228600">
              <a:buAutoNum type="arabicPeriod"/>
            </a:pPr>
            <a:r>
              <a:rPr lang="en-US" altLang="en-US" sz="1100" i="1">
                <a:latin typeface="Times New Roman" panose="02020603050405020304" charset="0"/>
                <a:ea typeface="Calibri" panose="020F0502020204030204"/>
                <a:cs typeface="Times New Roman" panose="02020603050405020304" charset="0"/>
              </a:rPr>
              <a:t>S. Shukla, “Comparative Analysis of Lossless Compression Algorithms,” International Journal of Innovative Research in Computing, vol. 6, no. 2, pp. 45–52, 2022.</a:t>
            </a:r>
            <a:endParaRPr lang="en-US" altLang="en-US" sz="1100" i="1">
              <a:latin typeface="Times New Roman" panose="02020603050405020304" charset="0"/>
              <a:ea typeface="Calibri" panose="020F0502020204030204"/>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482518" y="-14420"/>
            <a:ext cx="6960211" cy="780860"/>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err="1">
                <a:highlight>
                  <a:srgbClr val="FFFFFF"/>
                </a:highlight>
                <a:latin typeface="Bookman Old Style" panose="02050604050505020204"/>
              </a:rPr>
              <a:t>SecureX</a:t>
            </a:r>
            <a:endParaRPr lang="en-US" sz="3200" err="1">
              <a:highlight>
                <a:srgbClr val="FFFFFF"/>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115969" y="6390705"/>
              <a:ext cx="608238" cy="231828"/>
            </p14:xfrm>
          </p:contentPart>
        </mc:Choice>
        <mc:Fallback xmlns="">
          <p:pic>
            <p:nvPicPr>
              <p:cNvPr id="7" name="Ink 6"/>
            </p:nvPicPr>
            <p:blipFill>
              <a:blip r:embed="rId2"/>
            </p:blipFill>
            <p:spPr>
              <a:xfrm>
                <a:off x="115969" y="6390705"/>
                <a:ext cx="608238" cy="23182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0" name="Ink 9"/>
              <p14:cNvContentPartPr/>
              <p14:nvPr/>
            </p14:nvContentPartPr>
            <p14:xfrm>
              <a:off x="360012" y="6205552"/>
              <a:ext cx="2605858" cy="520010"/>
            </p14:xfrm>
          </p:contentPart>
        </mc:Choice>
        <mc:Fallback xmlns="">
          <p:pic>
            <p:nvPicPr>
              <p:cNvPr id="10" name="Ink 9"/>
            </p:nvPicPr>
            <p:blipFill>
              <a:blip r:embed="rId4"/>
            </p:blipFill>
            <p:spPr>
              <a:xfrm>
                <a:off x="360012" y="6205552"/>
                <a:ext cx="2605858" cy="52001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553982" y="1513051"/>
              <a:ext cx="10948" cy="10948"/>
            </p14:xfrm>
          </p:contentPart>
        </mc:Choice>
        <mc:Fallback xmlns="">
          <p:pic>
            <p:nvPicPr>
              <p:cNvPr id="12" name="Ink 11"/>
            </p:nvPicPr>
            <p:blipFill>
              <a:blip r:embed="rId6"/>
            </p:blipFill>
            <p:spPr>
              <a:xfrm>
                <a:off x="553982" y="1513051"/>
                <a:ext cx="10948" cy="1094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088258" y="1688224"/>
              <a:ext cx="10948" cy="10948"/>
            </p14:xfrm>
          </p:contentPart>
        </mc:Choice>
        <mc:Fallback xmlns="">
          <p:pic>
            <p:nvPicPr>
              <p:cNvPr id="14" name="Ink 13"/>
            </p:nvPicPr>
            <p:blipFill>
              <a:blip r:embed="rId6"/>
            </p:blipFill>
            <p:spPr>
              <a:xfrm>
                <a:off x="1088258" y="1688224"/>
                <a:ext cx="10948" cy="10948"/>
              </a:xfrm>
              <a:prstGeom prst="rect"/>
            </p:spPr>
          </p:pic>
        </mc:Fallback>
      </mc:AlternateContent>
      <p:sp>
        <p:nvSpPr>
          <p:cNvPr id="16" name="TextBox 15"/>
          <p:cNvSpPr txBox="1"/>
          <p:nvPr/>
        </p:nvSpPr>
        <p:spPr>
          <a:xfrm>
            <a:off x="1128077" y="16318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a:p>
        </p:txBody>
      </p:sp>
      <p:pic>
        <p:nvPicPr>
          <p:cNvPr id="22" name="Picture 21" descr="A close-up of a child&#10;&#10;AI-generated content may be incorrect."/>
          <p:cNvPicPr>
            <a:picLocks noChangeAspect="1"/>
          </p:cNvPicPr>
          <p:nvPr/>
        </p:nvPicPr>
        <p:blipFill>
          <a:blip r:embed="rId8"/>
          <a:stretch>
            <a:fillRect/>
          </a:stretch>
        </p:blipFill>
        <p:spPr>
          <a:xfrm>
            <a:off x="4739126" y="1449060"/>
            <a:ext cx="2085975" cy="2733675"/>
          </a:xfrm>
          <a:prstGeom prst="rect">
            <a:avLst/>
          </a:prstGeom>
        </p:spPr>
      </p:pic>
      <p:sp>
        <p:nvSpPr>
          <p:cNvPr id="27" name="TextBox 26"/>
          <p:cNvSpPr txBox="1"/>
          <p:nvPr/>
        </p:nvSpPr>
        <p:spPr>
          <a:xfrm>
            <a:off x="823949" y="4285162"/>
            <a:ext cx="1960445"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K V DAIWIK</a:t>
            </a:r>
            <a:endParaRPr lang="en-US">
              <a:ea typeface="Calibri" panose="020F0502020204030204"/>
              <a:cs typeface="Calibri" panose="020F0502020204030204"/>
            </a:endParaRPr>
          </a:p>
          <a:p>
            <a:pPr algn="ctr"/>
            <a:r>
              <a:rPr lang="en-US">
                <a:ea typeface="Calibri" panose="020F0502020204030204"/>
                <a:cs typeface="Calibri" panose="020F0502020204030204"/>
              </a:rPr>
              <a:t>1RV24CS114</a:t>
            </a:r>
            <a:endParaRPr lang="en-US">
              <a:ea typeface="Calibri" panose="020F0502020204030204"/>
              <a:cs typeface="Calibri" panose="020F0502020204030204"/>
            </a:endParaRPr>
          </a:p>
        </p:txBody>
      </p:sp>
      <p:sp>
        <p:nvSpPr>
          <p:cNvPr id="28" name="TextBox 27"/>
          <p:cNvSpPr txBox="1"/>
          <p:nvPr/>
        </p:nvSpPr>
        <p:spPr>
          <a:xfrm>
            <a:off x="4829175" y="4284980"/>
            <a:ext cx="1905635" cy="969010"/>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a:ea typeface="Calibri" panose="020F0502020204030204"/>
                <a:cs typeface="Calibri" panose="020F0502020204030204"/>
              </a:rPr>
              <a:t> K.SAI JASWANTH REDDY</a:t>
            </a:r>
            <a:endParaRPr lang="en-US"/>
          </a:p>
          <a:p>
            <a:pPr algn="ctr"/>
            <a:r>
              <a:rPr lang="en-US">
                <a:ea typeface="Calibri" panose="020F0502020204030204"/>
                <a:cs typeface="Calibri" panose="020F0502020204030204"/>
              </a:rPr>
              <a:t>1RV24CS121</a:t>
            </a:r>
            <a:endParaRPr lang="en-US"/>
          </a:p>
          <a:p>
            <a:pPr algn="ctr"/>
            <a:endParaRPr lang="en-US">
              <a:ea typeface="Calibri" panose="020F0502020204030204"/>
              <a:cs typeface="Calibri" panose="020F0502020204030204"/>
            </a:endParaRPr>
          </a:p>
        </p:txBody>
      </p:sp>
      <p:sp>
        <p:nvSpPr>
          <p:cNvPr id="30" name="TextBox 29"/>
          <p:cNvSpPr txBox="1"/>
          <p:nvPr/>
        </p:nvSpPr>
        <p:spPr>
          <a:xfrm>
            <a:off x="8645435" y="4350120"/>
            <a:ext cx="2048063" cy="645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ea typeface="Calibri" panose="020F0502020204030204"/>
                <a:cs typeface="Calibri" panose="020F0502020204030204"/>
              </a:rPr>
              <a:t>JETTY VIJAYA SAI</a:t>
            </a:r>
            <a:endParaRPr lang="en-US">
              <a:ea typeface="Calibri" panose="020F0502020204030204"/>
              <a:cs typeface="Calibri" panose="020F0502020204030204"/>
            </a:endParaRPr>
          </a:p>
          <a:p>
            <a:pPr algn="ctr"/>
            <a:r>
              <a:rPr lang="en-US">
                <a:ea typeface="Calibri" panose="020F0502020204030204"/>
                <a:cs typeface="Calibri" panose="020F0502020204030204"/>
              </a:rPr>
              <a:t>1RV24CS111</a:t>
            </a:r>
            <a:endParaRPr lang="en-US">
              <a:ea typeface="Calibri" panose="020F0502020204030204"/>
              <a:cs typeface="Calibri" panose="020F0502020204030204"/>
            </a:endParaRPr>
          </a:p>
        </p:txBody>
      </p:sp>
      <p:pic>
        <p:nvPicPr>
          <p:cNvPr id="2" name="Picture 1" descr="WhatsApp Image 2026-01-22 at 8.56.36 PM"/>
          <p:cNvPicPr>
            <a:picLocks noChangeAspect="1"/>
          </p:cNvPicPr>
          <p:nvPr/>
        </p:nvPicPr>
        <p:blipFill>
          <a:blip r:embed="rId9"/>
          <a:stretch>
            <a:fillRect/>
          </a:stretch>
        </p:blipFill>
        <p:spPr>
          <a:xfrm>
            <a:off x="823595" y="1468120"/>
            <a:ext cx="2094230" cy="2696845"/>
          </a:xfrm>
          <a:prstGeom prst="rect">
            <a:avLst/>
          </a:prstGeom>
        </p:spPr>
      </p:pic>
      <p:pic>
        <p:nvPicPr>
          <p:cNvPr id="5" name="Picture 4" descr="WhatsApp Image 2026-01-23 at 9.08.43 AM"/>
          <p:cNvPicPr>
            <a:picLocks noChangeAspect="1"/>
          </p:cNvPicPr>
          <p:nvPr/>
        </p:nvPicPr>
        <p:blipFill>
          <a:blip r:embed="rId10"/>
          <a:stretch>
            <a:fillRect/>
          </a:stretch>
        </p:blipFill>
        <p:spPr>
          <a:xfrm>
            <a:off x="8352790" y="1449070"/>
            <a:ext cx="2456180" cy="26993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51096" y="1605964"/>
            <a:ext cx="5889812" cy="3646074"/>
          </a:xfrm>
          <a:prstGeom prst="rect">
            <a:avLst/>
          </a:prstGeom>
        </p:spPr>
      </p:pic>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785699" y="6417530"/>
              <a:ext cx="2141869" cy="105451"/>
            </p14:xfrm>
          </p:contentPart>
        </mc:Choice>
        <mc:Fallback xmlns="">
          <p:pic>
            <p:nvPicPr>
              <p:cNvPr id="2" name="Ink 1"/>
            </p:nvPicPr>
            <p:blipFill>
              <a:blip r:embed="rId3"/>
            </p:blipFill>
            <p:spPr>
              <a:xfrm>
                <a:off x="785699" y="6417530"/>
                <a:ext cx="2141869" cy="10545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992383" y="6557321"/>
              <a:ext cx="1882633" cy="18213"/>
            </p14:xfrm>
          </p:contentPart>
        </mc:Choice>
        <mc:Fallback xmlns="">
          <p:pic>
            <p:nvPicPr>
              <p:cNvPr id="6" name="Ink 5"/>
            </p:nvPicPr>
            <p:blipFill>
              <a:blip r:embed="rId5"/>
            </p:blipFill>
            <p:spPr>
              <a:xfrm>
                <a:off x="992383" y="6557321"/>
                <a:ext cx="1882633" cy="18213"/>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Ink 6"/>
              <p14:cNvContentPartPr/>
              <p14:nvPr/>
            </p14:nvContentPartPr>
            <p14:xfrm>
              <a:off x="284611" y="6419854"/>
              <a:ext cx="1688267" cy="203775"/>
            </p14:xfrm>
          </p:contentPart>
        </mc:Choice>
        <mc:Fallback xmlns="">
          <p:pic>
            <p:nvPicPr>
              <p:cNvPr id="7" name="Ink 6"/>
            </p:nvPicPr>
            <p:blipFill>
              <a:blip r:embed="rId7"/>
            </p:blipFill>
            <p:spPr>
              <a:xfrm>
                <a:off x="284611" y="6419854"/>
                <a:ext cx="1688267" cy="2037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Ink 7"/>
              <p14:cNvContentPartPr/>
              <p14:nvPr/>
            </p14:nvContentPartPr>
            <p14:xfrm>
              <a:off x="186121" y="6540500"/>
              <a:ext cx="2247174" cy="79507"/>
            </p14:xfrm>
          </p:contentPart>
        </mc:Choice>
        <mc:Fallback xmlns="">
          <p:pic>
            <p:nvPicPr>
              <p:cNvPr id="8" name="Ink 7"/>
            </p:nvPicPr>
            <p:blipFill>
              <a:blip r:embed="rId9"/>
            </p:blipFill>
            <p:spPr>
              <a:xfrm>
                <a:off x="186121" y="6540500"/>
                <a:ext cx="2247174" cy="79507"/>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fld id="{9BA15CD2-76D6-4EFE-91D9-7087332E3318}" type="slidenum">
              <a:rPr lang="en-IN" smtClean="0"/>
            </a:fld>
            <a:endParaRPr lang="en-IN"/>
          </a:p>
        </p:txBody>
      </p:sp>
      <p:sp>
        <p:nvSpPr>
          <p:cNvPr id="6" name="Title 1"/>
          <p:cNvSpPr txBox="1"/>
          <p:nvPr/>
        </p:nvSpPr>
        <p:spPr>
          <a:xfrm>
            <a:off x="2339498" y="178833"/>
            <a:ext cx="8551282" cy="6386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a:solidFill>
                <a:srgbClr val="C00000"/>
              </a:solidFill>
            </a:endParaRPr>
          </a:p>
        </p:txBody>
      </p:sp>
      <p:sp>
        <p:nvSpPr>
          <p:cNvPr id="2" name="Title 1"/>
          <p:cNvSpPr txBox="1"/>
          <p:nvPr/>
        </p:nvSpPr>
        <p:spPr>
          <a:xfrm>
            <a:off x="2182762" y="89748"/>
            <a:ext cx="8151863" cy="892386"/>
          </a:xfrm>
          <a:prstGeom prst="rect">
            <a:avLst/>
          </a:prstGeom>
          <a:solidFill>
            <a:schemeClr val="bg1"/>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a:t>EL Phase-III</a:t>
            </a:r>
            <a:endParaRPr lang="en-US" sz="3200"/>
          </a:p>
          <a:p>
            <a:r>
              <a:rPr lang="en-IN" sz="3200"/>
              <a:t>Presentation Outline</a:t>
            </a:r>
            <a:endParaRPr lang="en-IN" sz="3200"/>
          </a:p>
        </p:txBody>
      </p:sp>
      <p:sp>
        <p:nvSpPr>
          <p:cNvPr id="8" name="Content Placeholder 7"/>
          <p:cNvSpPr>
            <a:spLocks noGrp="1"/>
          </p:cNvSpPr>
          <p:nvPr>
            <p:ph idx="1"/>
          </p:nvPr>
        </p:nvSpPr>
        <p:spPr>
          <a:xfrm>
            <a:off x="270988" y="1121316"/>
            <a:ext cx="11661590" cy="5476900"/>
          </a:xfrm>
        </p:spPr>
        <p:txBody>
          <a:bodyPr vert="horz" lIns="91440" tIns="45720" rIns="91440" bIns="45720" rtlCol="0" anchor="t">
            <a:normAutofit fontScale="85000" lnSpcReduction="20000"/>
          </a:bodyPr>
          <a:lstStyle/>
          <a:p>
            <a:r>
              <a:rPr lang="en-US">
                <a:latin typeface="Bookman Old Style" panose="02050604050505020204"/>
              </a:rPr>
              <a:t>Introduction</a:t>
            </a:r>
            <a:endParaRPr lang="en-US">
              <a:latin typeface="Bookman Old Style" panose="02050604050505020204"/>
            </a:endParaRPr>
          </a:p>
          <a:p>
            <a:r>
              <a:rPr lang="en-US">
                <a:latin typeface="Bookman Old Style" panose="02050604050505020204"/>
              </a:rPr>
              <a:t>Problem Statement</a:t>
            </a:r>
            <a:endParaRPr lang="en-US">
              <a:latin typeface="Bookman Old Style" panose="02050604050505020204"/>
            </a:endParaRPr>
          </a:p>
          <a:p>
            <a:r>
              <a:rPr lang="en-US">
                <a:latin typeface="Bookman Old Style" panose="02050604050505020204"/>
              </a:rPr>
              <a:t>Objectives</a:t>
            </a:r>
            <a:endParaRPr lang="en-US">
              <a:latin typeface="Bookman Old Style" panose="02050604050505020204"/>
            </a:endParaRPr>
          </a:p>
          <a:p>
            <a:r>
              <a:rPr lang="en-US">
                <a:latin typeface="Bookman Old Style" panose="02050604050505020204"/>
              </a:rPr>
              <a:t>Literature Review</a:t>
            </a:r>
            <a:endParaRPr lang="en-US">
              <a:latin typeface="Bookman Old Style" panose="02050604050505020204"/>
            </a:endParaRPr>
          </a:p>
          <a:p>
            <a:r>
              <a:rPr lang="en-US">
                <a:latin typeface="Bookman Old Style" panose="02050604050505020204"/>
              </a:rPr>
              <a:t>Methodology</a:t>
            </a:r>
            <a:endParaRPr lang="en-US">
              <a:latin typeface="Bookman Old Style" panose="02050604050505020204"/>
            </a:endParaRPr>
          </a:p>
          <a:p>
            <a:r>
              <a:rPr lang="en-US">
                <a:latin typeface="Bookman Old Style" panose="02050604050505020204"/>
              </a:rPr>
              <a:t>Design and Implementation</a:t>
            </a:r>
            <a:endParaRPr lang="en-US">
              <a:latin typeface="Bookman Old Style" panose="02050604050505020204"/>
            </a:endParaRPr>
          </a:p>
          <a:p>
            <a:r>
              <a:rPr lang="en-US">
                <a:latin typeface="Bookman Old Style" panose="02050604050505020204"/>
              </a:rPr>
              <a:t>Technical components and Stack</a:t>
            </a:r>
            <a:endParaRPr lang="en-US"/>
          </a:p>
          <a:p>
            <a:r>
              <a:rPr lang="en-US">
                <a:latin typeface="Bookman Old Style" panose="02050604050505020204"/>
              </a:rPr>
              <a:t>Results</a:t>
            </a:r>
            <a:endParaRPr lang="en-US">
              <a:latin typeface="Bookman Old Style" panose="02050604050505020204"/>
            </a:endParaRPr>
          </a:p>
          <a:p>
            <a:r>
              <a:rPr lang="en-US">
                <a:latin typeface="Bookman Old Style" panose="02050604050505020204"/>
              </a:rPr>
              <a:t>Challenges Faced</a:t>
            </a:r>
            <a:endParaRPr lang="en-US">
              <a:latin typeface="Bookman Old Style" panose="02050604050505020204"/>
            </a:endParaRPr>
          </a:p>
          <a:p>
            <a:r>
              <a:rPr lang="en-US">
                <a:latin typeface="Bookman Old Style" panose="02050604050505020204"/>
              </a:rPr>
              <a:t>Final Outcomes</a:t>
            </a:r>
            <a:endParaRPr lang="en-US"/>
          </a:p>
          <a:p>
            <a:r>
              <a:rPr lang="en-US">
                <a:latin typeface="Bookman Old Style" panose="02050604050505020204"/>
              </a:rPr>
              <a:t>Applications</a:t>
            </a:r>
            <a:endParaRPr lang="en-US">
              <a:latin typeface="Bookman Old Style" panose="02050604050505020204"/>
            </a:endParaRPr>
          </a:p>
          <a:p>
            <a:r>
              <a:rPr lang="en-US">
                <a:latin typeface="Bookman Old Style" panose="02050604050505020204"/>
              </a:rPr>
              <a:t>Future Scope</a:t>
            </a:r>
            <a:endParaRPr lang="en-US">
              <a:latin typeface="Bookman Old Style" panose="02050604050505020204"/>
            </a:endParaRPr>
          </a:p>
          <a:p>
            <a:r>
              <a:rPr lang="en-US">
                <a:latin typeface="Bookman Old Style" panose="02050604050505020204"/>
              </a:rPr>
              <a:t>Conclusion</a:t>
            </a:r>
            <a:endParaRPr lang="en-US">
              <a:latin typeface="Bookman Old Style" panose="02050604050505020204"/>
            </a:endParaRPr>
          </a:p>
          <a:p>
            <a:r>
              <a:rPr lang="en-US">
                <a:latin typeface="Bookman Old Style" panose="02050604050505020204"/>
              </a:rPr>
              <a:t>References</a:t>
            </a:r>
            <a:endParaRPr lang="en-IN">
              <a:highlight>
                <a:srgbClr val="FFFF00"/>
              </a:highlight>
              <a:latin typeface="Bookman Old Style" panose="02050604050505020204"/>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140331" y="6327789"/>
              <a:ext cx="2740034" cy="292901"/>
            </p14:xfrm>
          </p:contentPart>
        </mc:Choice>
        <mc:Fallback xmlns="">
          <p:pic>
            <p:nvPicPr>
              <p:cNvPr id="5" name="Ink 4"/>
            </p:nvPicPr>
            <p:blipFill>
              <a:blip r:embed="rId2"/>
            </p:blipFill>
            <p:spPr>
              <a:xfrm>
                <a:off x="140331" y="6327789"/>
                <a:ext cx="2740034" cy="292901"/>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7965" y="984885"/>
            <a:ext cx="11798300" cy="6184900"/>
          </a:xfrm>
        </p:spPr>
        <p:txBody>
          <a:bodyPr vert="horz" lIns="91440" tIns="45720" rIns="91440" bIns="45720" rtlCol="0" anchor="t">
            <a:normAutofit fontScale="80000"/>
          </a:bodyPr>
          <a:lstStyle/>
          <a:p>
            <a:pPr marL="0" indent="0">
              <a:buNone/>
            </a:pPr>
            <a:r>
              <a:rPr lang="en-US" sz="2945" b="1">
                <a:latin typeface="Bookman Old Style" panose="02050604050505020204"/>
              </a:rPr>
              <a:t>Overview:</a:t>
            </a:r>
            <a:r>
              <a:rPr lang="en-US" b="1">
                <a:latin typeface="Bookman Old Style" panose="02050604050505020204"/>
              </a:rPr>
              <a:t> </a:t>
            </a:r>
            <a:endParaRPr lang="en-US" altLang="en-US" sz="2525">
              <a:solidFill>
                <a:schemeClr val="tx1"/>
              </a:solidFill>
              <a:latin typeface="Bookman Old Style" panose="02050604050505020204"/>
            </a:endParaRPr>
          </a:p>
          <a:p>
            <a:pPr marL="0" indent="0">
              <a:buNone/>
            </a:pPr>
            <a:r>
              <a:rPr lang="en-US" altLang="en-US" sz="2625" dirty="0">
                <a:solidFill>
                  <a:schemeClr val="tx1"/>
                </a:solidFill>
                <a:latin typeface="Bookman Old Style" panose="02050604050505020204"/>
              </a:rPr>
              <a:t>Hybrid Huffman–LZW Compression is a lossless data compression project that combines LZW dictionary coding with Huffman entropy coding to reduce file size while preserving all information. The system is implemented as a Python + Flask web application that lets users upload files, compress/decompress them, and view compression statistics. It is designed as an experiential DSA project to showcase real use of hashing, tries, heaps, and binary trees in a practical, high‑efficiency compression pipeline.</a:t>
            </a:r>
            <a:endParaRPr lang="en-US" altLang="en-US" sz="2750" dirty="0">
              <a:solidFill>
                <a:schemeClr val="tx1"/>
              </a:solidFill>
              <a:latin typeface="Bookman Old Style" panose="02050604050505020204"/>
            </a:endParaRPr>
          </a:p>
          <a:p>
            <a:pPr marL="0" indent="0">
              <a:buNone/>
            </a:pPr>
            <a:r>
              <a:rPr lang="en-US" sz="2945" b="1">
                <a:latin typeface="Bookman Old Style" panose="02050604050505020204"/>
              </a:rPr>
              <a:t>Importance:</a:t>
            </a:r>
            <a:endParaRPr lang="en-US" sz="2525" b="1">
              <a:latin typeface="Bookman Old Style" panose="02050604050505020204"/>
            </a:endParaRPr>
          </a:p>
          <a:p>
            <a:pPr marL="0" indent="0">
              <a:buNone/>
            </a:pPr>
            <a:r>
              <a:rPr lang="en-US" altLang="en-US" sz="2625">
                <a:solidFill>
                  <a:schemeClr val="tx1"/>
                </a:solidFill>
              </a:rPr>
              <a:t>Ensures lossless storage and transmission, so decompressed data is exactly identical to the original, which is critical for code, documents, and medical or scientific data.</a:t>
            </a:r>
            <a:endParaRPr lang="en-US" altLang="en-US" sz="2625">
              <a:solidFill>
                <a:schemeClr val="tx1"/>
              </a:solidFill>
            </a:endParaRPr>
          </a:p>
          <a:p>
            <a:pPr marL="0" indent="0">
              <a:buNone/>
            </a:pPr>
            <a:r>
              <a:rPr lang="en-US" altLang="en-US" sz="2625">
                <a:solidFill>
                  <a:schemeClr val="tx1"/>
                </a:solidFill>
              </a:rPr>
              <a:t>Reduces file size and improves efficiency of storage and network bandwidth, effectively increasing usable capacity without changing hardware.</a:t>
            </a:r>
            <a:endParaRPr lang="en-US" altLang="en-US" sz="2625">
              <a:solidFill>
                <a:schemeClr val="tx1"/>
              </a:solidFill>
            </a:endParaRPr>
          </a:p>
          <a:p>
            <a:pPr marL="0" indent="0">
              <a:buNone/>
            </a:pPr>
            <a:r>
              <a:rPr lang="en-US" altLang="en-US" sz="2625">
                <a:solidFill>
                  <a:schemeClr val="tx1"/>
                </a:solidFill>
              </a:rPr>
              <a:t>Demonstrates real use of DSA concepts like hash tables, tries, heaps, and binary trees, inside a working system, strengthening conceptual understanding beyond theory.</a:t>
            </a:r>
            <a:endParaRPr lang="en-US" altLang="en-US" sz="2625">
              <a:solidFill>
                <a:schemeClr val="tx1"/>
              </a:solidFill>
            </a:endParaRPr>
          </a:p>
          <a:p>
            <a:pPr marL="0" indent="0">
              <a:buNone/>
            </a:pPr>
            <a:endParaRPr lang="en-US" altLang="en-US" sz="2625"/>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Introduction</a:t>
            </a:r>
            <a:endParaRPr lang="en-IN"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29446" y="6399992"/>
              <a:ext cx="2641415" cy="316759"/>
            </p14:xfrm>
          </p:contentPart>
        </mc:Choice>
        <mc:Fallback xmlns="">
          <p:pic>
            <p:nvPicPr>
              <p:cNvPr id="6" name="Ink 5"/>
            </p:nvPicPr>
            <p:blipFill>
              <a:blip r:embed="rId2"/>
            </p:blipFill>
            <p:spPr>
              <a:xfrm>
                <a:off x="229446" y="6399992"/>
                <a:ext cx="2641415" cy="31675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1341074" y="6482688"/>
              <a:ext cx="623046" cy="101604"/>
            </p14:xfrm>
          </p:contentPart>
        </mc:Choice>
        <mc:Fallback xmlns="">
          <p:pic>
            <p:nvPicPr>
              <p:cNvPr id="7" name="Ink 6"/>
            </p:nvPicPr>
            <p:blipFill>
              <a:blip r:embed="rId4"/>
            </p:blipFill>
            <p:spPr>
              <a:xfrm>
                <a:off x="1341074" y="6482688"/>
                <a:ext cx="623046" cy="101604"/>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764" y="988327"/>
            <a:ext cx="11844426" cy="5516584"/>
          </a:xfrm>
        </p:spPr>
        <p:txBody>
          <a:bodyPr vert="horz" lIns="91440" tIns="45720" rIns="91440" bIns="45720" rtlCol="0" anchor="t">
            <a:noAutofit/>
          </a:bodyPr>
          <a:lstStyle/>
          <a:p>
            <a:pPr marL="342900" indent="-342900" algn="l"/>
            <a:r>
              <a:rPr lang="en-US" sz="2100" b="1">
                <a:latin typeface="Bookman Old Style" panose="02050604050505020204"/>
                <a:cs typeface="Arial" panose="020B0604020202020204"/>
              </a:rPr>
              <a:t>Problem</a:t>
            </a:r>
            <a:r>
              <a:rPr lang="en-US" sz="2100" b="1">
                <a:latin typeface="Bookman Old Style" panose="02050604050505020204"/>
              </a:rPr>
              <a:t> statement: </a:t>
            </a:r>
            <a:endParaRPr lang="en-US" sz="2100" dirty="0">
              <a:latin typeface="Bookman Old Style" panose="02050604050505020204"/>
            </a:endParaRPr>
          </a:p>
          <a:p>
            <a:pPr algn="l">
              <a:buNone/>
            </a:pPr>
            <a:r>
              <a:rPr lang="en-US" sz="2100">
                <a:solidFill>
                  <a:srgbClr val="000000"/>
                </a:solidFill>
                <a:latin typeface="Bookman Old Style" panose="02050604050505020204"/>
              </a:rPr>
              <a:t>   </a:t>
            </a:r>
            <a:r>
              <a:rPr lang="en-US" altLang="en-US" sz="2100">
                <a:solidFill>
                  <a:schemeClr val="tx1"/>
                </a:solidFill>
                <a:latin typeface="Bookman Old Style" panose="02050604050505020204"/>
              </a:rPr>
              <a:t>Design a transparent, high-efficiency lossless compressor that combines LZW and Huffman coding, overcoming the limitations of black-box tools and naïve, slow Python implementations.</a:t>
            </a:r>
            <a:endParaRPr lang="en-US" altLang="en-US" sz="2100">
              <a:solidFill>
                <a:schemeClr val="tx1"/>
              </a:solidFill>
              <a:latin typeface="Bookman Old Style" panose="02050604050505020204"/>
            </a:endParaRPr>
          </a:p>
          <a:p>
            <a:pPr marL="342900" indent="-342900" algn="l"/>
            <a:r>
              <a:rPr lang="en-US" sz="2100" b="1">
                <a:latin typeface="Bookman Old Style" panose="02050604050505020204"/>
              </a:rPr>
              <a:t>Context of the Problem: </a:t>
            </a:r>
            <a:endParaRPr lang="en-US" sz="2100" dirty="0">
              <a:latin typeface="Bookman Old Style" panose="02050604050505020204"/>
            </a:endParaRPr>
          </a:p>
          <a:p>
            <a:pPr algn="l">
              <a:buNone/>
            </a:pPr>
            <a:r>
              <a:rPr lang="en-US" altLang="en-US" sz="2100" dirty="0">
                <a:solidFill>
                  <a:schemeClr val="tx1"/>
                </a:solidFill>
                <a:latin typeface="Bookman Old Style" panose="02050604050505020204"/>
              </a:rPr>
              <a:t>   Data volumes are rapidly increasing, and existing compressors hide how core DSA concepts are applied, limiting both performance tuning and educational value in academic settings.</a:t>
            </a:r>
            <a:endParaRPr lang="en-US" altLang="en-US" sz="2100" dirty="0">
              <a:latin typeface="Bookman Old Style" panose="02050604050505020204"/>
            </a:endParaRPr>
          </a:p>
          <a:p>
            <a:pPr marL="342900" indent="-342900" algn="l"/>
            <a:r>
              <a:rPr lang="en-US" sz="2100" b="1">
                <a:latin typeface="Bookman Old Style" panose="02050604050505020204"/>
              </a:rPr>
              <a:t>Significance of Addressing the Problem:</a:t>
            </a:r>
            <a:r>
              <a:rPr lang="en-US" sz="2100" dirty="0">
                <a:latin typeface="Bookman Old Style" panose="02050604050505020204"/>
              </a:rPr>
              <a:t> </a:t>
            </a:r>
            <a:endParaRPr lang="en-US" sz="2100" dirty="0">
              <a:latin typeface="Bookman Old Style" panose="02050604050505020204"/>
            </a:endParaRPr>
          </a:p>
          <a:p>
            <a:pPr lvl="1" algn="l"/>
            <a:r>
              <a:rPr lang="en-US" altLang="en-US" sz="2100" dirty="0">
                <a:solidFill>
                  <a:schemeClr val="tx1"/>
                </a:solidFill>
                <a:latin typeface="Bookman Old Style" panose="02050604050505020204"/>
              </a:rPr>
              <a:t>Improves storage and transmission efficiency by significantly reducing file size without any information loss, which is vital for code, documents, images, and other critical data.</a:t>
            </a:r>
            <a:endParaRPr lang="en-US" altLang="en-US" sz="2100" dirty="0">
              <a:solidFill>
                <a:schemeClr val="tx1"/>
              </a:solidFill>
              <a:latin typeface="Bookman Old Style" panose="02050604050505020204"/>
            </a:endParaRPr>
          </a:p>
          <a:p>
            <a:pPr lvl="1" algn="l"/>
            <a:r>
              <a:rPr lang="en-US" altLang="en-US" sz="2100" dirty="0">
                <a:solidFill>
                  <a:schemeClr val="tx1"/>
                </a:solidFill>
                <a:latin typeface="Bookman Old Style" panose="02050604050505020204"/>
              </a:rPr>
              <a:t>Provides a practical platform to understand and visualize core DSA concepts—hashing, tries, heaps, and binary trees—within a real hybrid compression system rather than only in theory.</a:t>
            </a:r>
            <a:endParaRPr lang="en-US" altLang="en-US" sz="2100" b="1" dirty="0">
              <a:solidFill>
                <a:schemeClr val="tx1"/>
              </a:solidFill>
              <a:latin typeface="Bookman Old Style" panose="02050604050505020204"/>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Problem Statement</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405086" y="6417879"/>
              <a:ext cx="629101" cy="167719"/>
            </p14:xfrm>
          </p:contentPart>
        </mc:Choice>
        <mc:Fallback xmlns="">
          <p:pic>
            <p:nvPicPr>
              <p:cNvPr id="6" name="Ink 5"/>
            </p:nvPicPr>
            <p:blipFill>
              <a:blip r:embed="rId2"/>
            </p:blipFill>
            <p:spPr>
              <a:xfrm>
                <a:off x="405086" y="6417879"/>
                <a:ext cx="629101" cy="16771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440120" y="6514224"/>
              <a:ext cx="1995887" cy="88158"/>
            </p14:xfrm>
          </p:contentPart>
        </mc:Choice>
        <mc:Fallback xmlns="">
          <p:pic>
            <p:nvPicPr>
              <p:cNvPr id="7" name="Ink 6"/>
            </p:nvPicPr>
            <p:blipFill>
              <a:blip r:embed="rId4"/>
            </p:blipFill>
            <p:spPr>
              <a:xfrm>
                <a:off x="440120" y="6514224"/>
                <a:ext cx="1995887" cy="8815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3087044" y="6032500"/>
              <a:ext cx="10948" cy="87488"/>
            </p14:xfrm>
          </p:contentPart>
        </mc:Choice>
        <mc:Fallback xmlns="">
          <p:pic>
            <p:nvPicPr>
              <p:cNvPr id="8" name="Ink 7"/>
            </p:nvPicPr>
            <p:blipFill>
              <a:blip r:embed="rId6"/>
            </p:blipFill>
            <p:spPr>
              <a:xfrm>
                <a:off x="3087044" y="6032500"/>
                <a:ext cx="10948" cy="8748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103351" y="6456364"/>
              <a:ext cx="1745389" cy="145446"/>
            </p14:xfrm>
          </p:contentPart>
        </mc:Choice>
        <mc:Fallback xmlns="">
          <p:pic>
            <p:nvPicPr>
              <p:cNvPr id="9" name="Ink 8"/>
            </p:nvPicPr>
            <p:blipFill>
              <a:blip r:embed="rId8"/>
            </p:blipFill>
            <p:spPr>
              <a:xfrm>
                <a:off x="1103351" y="6456364"/>
                <a:ext cx="1745389" cy="14544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1927453" y="6562301"/>
              <a:ext cx="912529" cy="39320"/>
            </p14:xfrm>
          </p:contentPart>
        </mc:Choice>
        <mc:Fallback xmlns="">
          <p:pic>
            <p:nvPicPr>
              <p:cNvPr id="10" name="Ink 9"/>
            </p:nvPicPr>
            <p:blipFill>
              <a:blip r:embed="rId10"/>
            </p:blipFill>
            <p:spPr>
              <a:xfrm>
                <a:off x="1927453" y="6562301"/>
                <a:ext cx="912529" cy="393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2030196" y="6487948"/>
              <a:ext cx="984958" cy="130785"/>
            </p14:xfrm>
          </p:contentPart>
        </mc:Choice>
        <mc:Fallback xmlns="">
          <p:pic>
            <p:nvPicPr>
              <p:cNvPr id="11" name="Ink 10"/>
            </p:nvPicPr>
            <p:blipFill>
              <a:blip r:embed="rId12"/>
            </p:blipFill>
            <p:spPr>
              <a:xfrm>
                <a:off x="2030196" y="6487948"/>
                <a:ext cx="984958" cy="1307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1737548" y="6312776"/>
              <a:ext cx="1190020" cy="445589"/>
            </p14:xfrm>
          </p:contentPart>
        </mc:Choice>
        <mc:Fallback xmlns="">
          <p:pic>
            <p:nvPicPr>
              <p:cNvPr id="12" name="Ink 11"/>
            </p:nvPicPr>
            <p:blipFill>
              <a:blip r:embed="rId14"/>
            </p:blipFill>
            <p:spPr>
              <a:xfrm>
                <a:off x="1737548" y="6312776"/>
                <a:ext cx="1190020" cy="44558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02878" y="6400362"/>
              <a:ext cx="816881" cy="400505"/>
            </p14:xfrm>
          </p:contentPart>
        </mc:Choice>
        <mc:Fallback xmlns="">
          <p:pic>
            <p:nvPicPr>
              <p:cNvPr id="13" name="Ink 12"/>
            </p:nvPicPr>
            <p:blipFill>
              <a:blip r:embed="rId16"/>
            </p:blipFill>
            <p:spPr>
              <a:xfrm>
                <a:off x="702878" y="6400362"/>
                <a:ext cx="816881" cy="400505"/>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443" y="1084180"/>
            <a:ext cx="11419432" cy="5092782"/>
          </a:xfrm>
        </p:spPr>
        <p:txBody>
          <a:bodyPr vert="horz" lIns="91440" tIns="45720" rIns="91440" bIns="45720" rtlCol="0" anchor="t">
            <a:normAutofit fontScale="60000"/>
          </a:bodyPr>
          <a:lstStyle/>
          <a:p>
            <a:pPr marL="0" indent="0">
              <a:buNone/>
            </a:pPr>
            <a:r>
              <a:rPr lang="en-US" sz="3500">
                <a:solidFill>
                  <a:schemeClr val="tx1"/>
                </a:solidFill>
                <a:latin typeface="Bookman Old Style" panose="02050604050505020204"/>
              </a:rPr>
              <a:t>Our primary objective with </a:t>
            </a:r>
            <a:r>
              <a:rPr lang="en-US" altLang="en-US" sz="3500">
                <a:solidFill>
                  <a:schemeClr val="tx1"/>
                </a:solidFill>
                <a:latin typeface="Bookman Old Style" panose="02050604050505020204"/>
              </a:rPr>
              <a:t>hybrid Huffman–LZW lossless compression system is   both efficiency in practice and transparency for learning core Data Structures and Algorithms. The system aims to reduce storage and transmission costs while guaranteeing exact reconstruction of the original data. At the same time, it serves as an experiential learning platform that exposes internal data structures such as dictionaries, heaps, and trees in a realistic application context.</a:t>
            </a:r>
            <a:endParaRPr lang="en-US" altLang="en-US" sz="3500">
              <a:solidFill>
                <a:schemeClr val="tx1"/>
              </a:solidFill>
              <a:latin typeface="Bookman Old Style" panose="02050604050505020204"/>
            </a:endParaRPr>
          </a:p>
          <a:p>
            <a:pPr marL="0" indent="0">
              <a:buNone/>
            </a:pPr>
            <a:r>
              <a:rPr lang="en-US" altLang="en-US" sz="3500" b="1">
                <a:latin typeface="Bookman Old Style" panose="02050604050505020204"/>
              </a:rPr>
              <a:t>Other objectives include:</a:t>
            </a:r>
            <a:endParaRPr lang="en-US" altLang="en-US" sz="3500" b="1">
              <a:latin typeface="Bookman Old Style" panose="02050604050505020204"/>
            </a:endParaRPr>
          </a:p>
          <a:p>
            <a:r>
              <a:rPr lang="en-US" altLang="en-US" sz="3500">
                <a:solidFill>
                  <a:schemeClr val="tx1"/>
                </a:solidFill>
              </a:rPr>
              <a:t>To build a fully lossless hybrid compressor that combines LZW dictionary coding and Huffman entropy coding for generic binary files.</a:t>
            </a:r>
            <a:endParaRPr lang="en-US" altLang="en-US" sz="3500">
              <a:solidFill>
                <a:schemeClr val="tx1"/>
              </a:solidFill>
            </a:endParaRPr>
          </a:p>
          <a:p>
            <a:r>
              <a:rPr lang="en-US" altLang="en-US" sz="3500">
                <a:solidFill>
                  <a:schemeClr val="tx1"/>
                </a:solidFill>
              </a:rPr>
              <a:t>To optimize the Python implementation using appropriate data structures, buffered I/O, and bit-level operations for better speed and memory behavior.</a:t>
            </a:r>
            <a:endParaRPr lang="en-US" altLang="en-US" sz="3500">
              <a:solidFill>
                <a:schemeClr val="tx1"/>
              </a:solidFill>
            </a:endParaRPr>
          </a:p>
          <a:p>
            <a:r>
              <a:rPr lang="en-US" altLang="en-US" sz="3500">
                <a:solidFill>
                  <a:schemeClr val="tx1"/>
                </a:solidFill>
              </a:rPr>
              <a:t>To provide a web-based interface that allows users and students to compress/decompress files and observe key metrics, reinforcing DSA concepts through practice.</a:t>
            </a:r>
            <a:endParaRPr lang="en-US" altLang="en-US" sz="3500">
              <a:solidFill>
                <a:schemeClr val="tx1"/>
              </a:solidFill>
            </a:endParaRPr>
          </a:p>
        </p:txBody>
      </p:sp>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725561" y="145671"/>
            <a:ext cx="8620706" cy="535368"/>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000"/>
              <a:t>Objectives</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206128" y="6470431"/>
              <a:ext cx="2787622" cy="219352"/>
            </p14:xfrm>
          </p:contentPart>
        </mc:Choice>
        <mc:Fallback xmlns="">
          <p:pic>
            <p:nvPicPr>
              <p:cNvPr id="6" name="Ink 5"/>
            </p:nvPicPr>
            <p:blipFill>
              <a:blip r:embed="rId2"/>
            </p:blipFill>
            <p:spPr>
              <a:xfrm>
                <a:off x="206128" y="6470431"/>
                <a:ext cx="2787622" cy="21935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904167" y="6479189"/>
              <a:ext cx="1182574" cy="150004"/>
            </p14:xfrm>
          </p:contentPart>
        </mc:Choice>
        <mc:Fallback xmlns="">
          <p:pic>
            <p:nvPicPr>
              <p:cNvPr id="7" name="Ink 6"/>
            </p:nvPicPr>
            <p:blipFill>
              <a:blip r:embed="rId4"/>
            </p:blipFill>
            <p:spPr>
              <a:xfrm>
                <a:off x="904167" y="6479189"/>
                <a:ext cx="1182574" cy="150004"/>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t>Literature Review</a:t>
            </a:r>
            <a:endParaRPr lang="en-US" sz="400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graphicFrame>
        <p:nvGraphicFramePr>
          <p:cNvPr id="17" name="Content Placeholder 16"/>
          <p:cNvGraphicFramePr/>
          <p:nvPr>
            <p:ph idx="1"/>
            <p:custDataLst>
              <p:tags r:id="rId19"/>
            </p:custDataLst>
          </p:nvPr>
        </p:nvGraphicFramePr>
        <p:xfrm>
          <a:off x="174625" y="1006475"/>
          <a:ext cx="11842750" cy="3204210"/>
        </p:xfrm>
        <a:graphic>
          <a:graphicData uri="http://schemas.openxmlformats.org/drawingml/2006/table">
            <a:tbl>
              <a:tblPr firstRow="1" bandRow="1">
                <a:tableStyleId>{5C22544A-7EE6-4342-B048-85BDC9FD1C3A}</a:tableStyleId>
              </a:tblPr>
              <a:tblGrid>
                <a:gridCol w="5921375"/>
                <a:gridCol w="5921375"/>
              </a:tblGrid>
              <a:tr h="534035">
                <a:tc>
                  <a:txBody>
                    <a:bodyPr/>
                    <a:p>
                      <a:pPr>
                        <a:buNone/>
                      </a:pPr>
                      <a:r>
                        <a:rPr lang="en-US">
                          <a:latin typeface="Times New Roman" panose="02020603050405020304" charset="0"/>
                          <a:cs typeface="Times New Roman" panose="02020603050405020304" charset="0"/>
                        </a:rPr>
                        <a:t>PAPER</a:t>
                      </a:r>
                      <a:endParaRPr lang="en-US">
                        <a:latin typeface="Times New Roman" panose="02020603050405020304" charset="0"/>
                        <a:cs typeface="Times New Roman" panose="02020603050405020304" charset="0"/>
                      </a:endParaRPr>
                    </a:p>
                  </a:txBody>
                  <a:tcPr/>
                </a:tc>
                <a:tc>
                  <a:txBody>
                    <a:bodyPr/>
                    <a:p>
                      <a:pPr>
                        <a:buNone/>
                      </a:pPr>
                      <a:r>
                        <a:rPr lang="en-US">
                          <a:latin typeface="Times New Roman" panose="02020603050405020304" charset="0"/>
                          <a:cs typeface="Times New Roman" panose="02020603050405020304" charset="0"/>
                        </a:rPr>
                        <a:t>PAPER SUMMARY</a:t>
                      </a:r>
                      <a:endParaRPr lang="en-US">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R. Hasan, “Data Compression using Huffman based LZW Encoding Technique,” Int. J. Scientific &amp; Engineering Research, vol. 2, no. 11, Nov. 2011.</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proposes a hybrid lossless compression scheme that applies Huffman coding and LZW together and experimentally compares it against standalone Huffman and standalone LZW. Results show that the hybrid “Huffman-based LZW” can reduce files to about 38–40% of their original size, giving a better compression ratio than either method alone. It also discusses scenarios where LZW or Huffman individually perform best and quantifies the relative improvement of the hybrid method.</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D. Kaur and K. Kaur, “Huffman Based LZW Lossless Image Compression Using Retinex Algorithm,” Int. J. Advanced Research in Computer and Communication Engineering, vol. 3, no. 3, 2014.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work targets image compression by first applying Huffman and LZW-based lossless compression, then using the Retinex algorithm to enhance the contrast and visual quality of the compressed images. The authors report increased compression ratio along with improved sharpness and color rendition after Retinex enhancement, demonstrating that compression and post-processing can be combined effectively for image applications.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P. N. A. A. M. Sabri et al., “Improvement of Lossless Text Compression Methods using a Hybrid Method by the Integration of RLE, LZW and Huffman Coding Algorithms,” Int. J. Software Engineering &amp; Applications, vol. 15, no. 5, 2024.</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paper integrates three classical algorithms—Run-Length Encoding (RLE), LZW, and Huffman—into a single hybrid pipeline aimed at improving lossless text compression. Experiments show that the hybrid method achieves better compression ratios and smaller compressed file sizes compared to using RLE, LZW, or Huffman alone, highlighting the benefit of multi-stage compression designs.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A. Gopinath and M. Ravisankar, “Comparison of Lossless Data Compression Techniques,” in Proc. Int. Congress on Information and Communication Technology, 2020.</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study presents a comprehensive performance comparison of several lossless compression methods by applying them to data files and evaluating compression ratio, speed, space saving, and execution time. The work emphasizes how algorithm choice affects storage and communication efficiency, and it provides a useful benchmark context for positioning newer hybrid methods.</a:t>
                      </a:r>
                      <a:endParaRPr lang="en-US" altLang="en-US" sz="1200">
                        <a:latin typeface="Times New Roman" panose="02020603050405020304" charset="0"/>
                        <a:cs typeface="Times New Roman" panose="02020603050405020304" charset="0"/>
                      </a:endParaRPr>
                    </a:p>
                  </a:txBody>
                  <a:tcPr/>
                </a:tc>
              </a:tr>
              <a:tr h="534035">
                <a:tc>
                  <a:txBody>
                    <a:bodyPr/>
                    <a:p>
                      <a:pPr algn="ctr">
                        <a:buNone/>
                      </a:pPr>
                      <a:r>
                        <a:rPr lang="en-US" altLang="en-US" sz="1600">
                          <a:latin typeface="Times New Roman" panose="02020603050405020304" charset="0"/>
                          <a:cs typeface="Times New Roman" panose="02020603050405020304" charset="0"/>
                        </a:rPr>
                        <a:t>“Hybrid Lossless Compression Technique,” Dept. CSE, Jaypee University (thesis).</a:t>
                      </a:r>
                      <a:endParaRPr lang="en-US" altLang="en-US" sz="1600">
                        <a:latin typeface="Times New Roman" panose="02020603050405020304" charset="0"/>
                        <a:cs typeface="Times New Roman" panose="02020603050405020304" charset="0"/>
                      </a:endParaRPr>
                    </a:p>
                  </a:txBody>
                  <a:tcPr/>
                </a:tc>
                <a:tc>
                  <a:txBody>
                    <a:bodyPr/>
                    <a:p>
                      <a:pPr>
                        <a:buNone/>
                      </a:pPr>
                      <a:r>
                        <a:rPr lang="en-US" altLang="en-US" sz="1200">
                          <a:latin typeface="Times New Roman" panose="02020603050405020304" charset="0"/>
                          <a:cs typeface="Times New Roman" panose="02020603050405020304" charset="0"/>
                        </a:rPr>
                        <a:t>This document proposes and analyzes a hybrid lossless compression technique that combines multiple coding stages (including Huffman and dictionary-based methods) to improve performance. It discusses design choices, implementation details, and experimental results, making it a relevant reference for hybrid schemes similar to a Huffman–LZW pipeline.​</a:t>
                      </a:r>
                      <a:endParaRPr lang="en-US" altLang="en-US" sz="12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lstStyle/>
          <a:p>
            <a:r>
              <a:rPr lang="en-IN"/>
              <a:t>Slide No. </a:t>
            </a:r>
            <a:fld id="{9BA15CD2-76D6-4EFE-91D9-7087332E3318}" type="slidenum">
              <a:rPr lang="en-IN" smtClean="0"/>
            </a:fld>
            <a:endParaRPr lang="en-IN"/>
          </a:p>
        </p:txBody>
      </p:sp>
      <p:sp>
        <p:nvSpPr>
          <p:cNvPr id="2" name="Title 1"/>
          <p:cNvSpPr txBox="1"/>
          <p:nvPr/>
        </p:nvSpPr>
        <p:spPr>
          <a:xfrm>
            <a:off x="1386895" y="145670"/>
            <a:ext cx="9834426" cy="839401"/>
          </a:xfrm>
          <a:prstGeom prst="rect">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ctr">
              <a:defRPr sz="2800" b="1">
                <a:solidFill>
                  <a:srgbClr val="C00000"/>
                </a:solidFill>
                <a:latin typeface="Bookman Old Style" panose="0205060405050502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4000">
                <a:latin typeface="Bookman Old Style" panose="02050604050505020204"/>
              </a:rPr>
              <a:t>Methodology</a:t>
            </a:r>
            <a:endParaRPr lang="en-IN" sz="4000" dirty="0"/>
          </a:p>
        </p:txBody>
      </p:sp>
      <mc:AlternateContent xmlns:mc="http://schemas.openxmlformats.org/markup-compatibility/2006" xmlns:p14="http://schemas.microsoft.com/office/powerpoint/2010/main">
        <mc:Choice Requires="p14">
          <p:contentPart r:id="rId1" p14:bwMode="auto">
            <p14:nvContentPartPr>
              <p14:cNvPr id="6" name="Ink 5"/>
              <p14:cNvContentPartPr/>
              <p14:nvPr/>
            </p14:nvContentPartPr>
            <p14:xfrm>
              <a:off x="571500" y="6531223"/>
              <a:ext cx="1999258" cy="95143"/>
            </p14:xfrm>
          </p:contentPart>
        </mc:Choice>
        <mc:Fallback xmlns="">
          <p:pic>
            <p:nvPicPr>
              <p:cNvPr id="6" name="Ink 5"/>
            </p:nvPicPr>
            <p:blipFill>
              <a:blip r:embed="rId2"/>
            </p:blipFill>
            <p:spPr>
              <a:xfrm>
                <a:off x="571500" y="6531223"/>
                <a:ext cx="1999258" cy="9514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87568" y="6479189"/>
              <a:ext cx="2519607" cy="79339"/>
            </p14:xfrm>
          </p:contentPart>
        </mc:Choice>
        <mc:Fallback xmlns="">
          <p:pic>
            <p:nvPicPr>
              <p:cNvPr id="7" name="Ink 6"/>
            </p:nvPicPr>
            <p:blipFill>
              <a:blip r:embed="rId4"/>
            </p:blipFill>
            <p:spPr>
              <a:xfrm>
                <a:off x="387568" y="6479189"/>
                <a:ext cx="2519607" cy="79339"/>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1079499" y="6554762"/>
              <a:ext cx="1611273" cy="197739"/>
            </p14:xfrm>
          </p:contentPart>
        </mc:Choice>
        <mc:Fallback xmlns="">
          <p:pic>
            <p:nvPicPr>
              <p:cNvPr id="8" name="Ink 7"/>
            </p:nvPicPr>
            <p:blipFill>
              <a:blip r:embed="rId6"/>
            </p:blipFill>
            <p:spPr>
              <a:xfrm>
                <a:off x="1079499" y="6554762"/>
                <a:ext cx="1611273" cy="19773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1307223" y="6599976"/>
              <a:ext cx="1345639" cy="59307"/>
            </p14:xfrm>
          </p:contentPart>
        </mc:Choice>
        <mc:Fallback xmlns="">
          <p:pic>
            <p:nvPicPr>
              <p:cNvPr id="9" name="Ink 8"/>
            </p:nvPicPr>
            <p:blipFill>
              <a:blip r:embed="rId8"/>
            </p:blipFill>
            <p:spPr>
              <a:xfrm>
                <a:off x="1307223" y="6599976"/>
                <a:ext cx="1345639" cy="5930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983155" y="6461672"/>
              <a:ext cx="1218828" cy="299141"/>
            </p14:xfrm>
          </p:contentPart>
        </mc:Choice>
        <mc:Fallback xmlns="">
          <p:pic>
            <p:nvPicPr>
              <p:cNvPr id="10" name="Ink 9"/>
            </p:nvPicPr>
            <p:blipFill>
              <a:blip r:embed="rId10"/>
            </p:blipFill>
            <p:spPr>
              <a:xfrm>
                <a:off x="983155" y="6461672"/>
                <a:ext cx="1218828" cy="29914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422603" y="6593052"/>
              <a:ext cx="1104318" cy="159828"/>
            </p14:xfrm>
          </p:contentPart>
        </mc:Choice>
        <mc:Fallback xmlns="">
          <p:pic>
            <p:nvPicPr>
              <p:cNvPr id="11" name="Ink 10"/>
            </p:nvPicPr>
            <p:blipFill>
              <a:blip r:embed="rId12"/>
            </p:blipFill>
            <p:spPr>
              <a:xfrm>
                <a:off x="422603" y="6593052"/>
                <a:ext cx="1104318" cy="15982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Ink 11"/>
              <p14:cNvContentPartPr/>
              <p14:nvPr/>
            </p14:nvContentPartPr>
            <p14:xfrm>
              <a:off x="352534" y="6428049"/>
              <a:ext cx="2304298" cy="268964"/>
            </p14:xfrm>
          </p:contentPart>
        </mc:Choice>
        <mc:Fallback xmlns="">
          <p:pic>
            <p:nvPicPr>
              <p:cNvPr id="12" name="Ink 11"/>
            </p:nvPicPr>
            <p:blipFill>
              <a:blip r:embed="rId14"/>
            </p:blipFill>
            <p:spPr>
              <a:xfrm>
                <a:off x="352534" y="6428049"/>
                <a:ext cx="2304298" cy="268964"/>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Ink 12"/>
              <p14:cNvContentPartPr/>
              <p14:nvPr/>
            </p14:nvContentPartPr>
            <p14:xfrm>
              <a:off x="764224" y="6374086"/>
              <a:ext cx="1805449" cy="407320"/>
            </p14:xfrm>
          </p:contentPart>
        </mc:Choice>
        <mc:Fallback xmlns="">
          <p:pic>
            <p:nvPicPr>
              <p:cNvPr id="13" name="Ink 12"/>
            </p:nvPicPr>
            <p:blipFill>
              <a:blip r:embed="rId16"/>
            </p:blipFill>
            <p:spPr>
              <a:xfrm>
                <a:off x="764224" y="6374086"/>
                <a:ext cx="1805449" cy="4073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Ink 13"/>
              <p14:cNvContentPartPr/>
              <p14:nvPr/>
            </p14:nvContentPartPr>
            <p14:xfrm>
              <a:off x="1068210" y="5979672"/>
              <a:ext cx="1931984" cy="687915"/>
            </p14:xfrm>
          </p:contentPart>
        </mc:Choice>
        <mc:Fallback xmlns="">
          <p:pic>
            <p:nvPicPr>
              <p:cNvPr id="14" name="Ink 13"/>
            </p:nvPicPr>
            <p:blipFill>
              <a:blip r:embed="rId18"/>
            </p:blipFill>
            <p:spPr>
              <a:xfrm>
                <a:off x="1068210" y="5979672"/>
                <a:ext cx="1931984" cy="687915"/>
              </a:xfrm>
              <a:prstGeom prst="rect"/>
            </p:spPr>
          </p:pic>
        </mc:Fallback>
      </mc:AlternateContent>
      <p:sp>
        <p:nvSpPr>
          <p:cNvPr id="16" name="Content Placeholder 15"/>
          <p:cNvSpPr>
            <a:spLocks noGrp="1"/>
          </p:cNvSpPr>
          <p:nvPr>
            <p:ph idx="1"/>
          </p:nvPr>
        </p:nvSpPr>
        <p:spPr>
          <a:xfrm>
            <a:off x="174625" y="1054100"/>
            <a:ext cx="11842115" cy="5123180"/>
          </a:xfrm>
        </p:spPr>
        <p:txBody>
          <a:bodyPr vert="horz" lIns="91440" tIns="45720" rIns="91440" bIns="45720" rtlCol="0" anchor="t">
            <a:normAutofit fontScale="80000"/>
          </a:bodyPr>
          <a:lstStyle/>
          <a:p>
            <a:pPr marL="0" indent="0">
              <a:buNone/>
            </a:pPr>
            <a:r>
              <a:rPr lang="en-US" altLang="en-US" dirty="0">
                <a:solidFill>
                  <a:schemeClr val="tx1"/>
                </a:solidFill>
              </a:rPr>
              <a:t>The methodology follows a two-stage hybrid lossless compression pipeline implemented in Python and Flask-based web interface. In the first stage, LZW converts repeated byte patterns into integer codes using a dynamically growing dictionary. In the second stage, Huffman coding builds a prefix-free code over these LZW codes to generate a compact bitstream. The system is evaluated on different file types to measure compression ratio, time, and robustness, while simultaneously illustrating key DSA concepts such as hashing, tries, heaps, and binary trees in a practical setting.</a:t>
            </a:r>
            <a:endParaRPr lang="en-US" altLang="en-US" dirty="0">
              <a:solidFill>
                <a:schemeClr val="tx1"/>
              </a:solidFill>
            </a:endParaRPr>
          </a:p>
          <a:p>
            <a:pPr marL="0" indent="0">
              <a:buNone/>
            </a:pPr>
            <a:r>
              <a:rPr lang="en-US" altLang="en-US" b="1" dirty="0">
                <a:solidFill>
                  <a:schemeClr val="accent1">
                    <a:lumMod val="50000"/>
                  </a:schemeClr>
                </a:solidFill>
              </a:rPr>
              <a:t>Source Side:</a:t>
            </a:r>
            <a:r>
              <a:rPr lang="en-US" altLang="en-US" dirty="0">
                <a:solidFill>
                  <a:schemeClr val="tx1"/>
                </a:solidFill>
              </a:rPr>
              <a:t> Web UI uploads the file, backend reads it as a byte stream, applies LZW encoding followed by Huffman encoding, and produces a compressed file with a self-contained header.</a:t>
            </a:r>
            <a:endParaRPr lang="en-US" altLang="en-US" dirty="0">
              <a:solidFill>
                <a:schemeClr val="tx1"/>
              </a:solidFill>
            </a:endParaRPr>
          </a:p>
          <a:p>
            <a:pPr marL="0" indent="0">
              <a:buNone/>
            </a:pPr>
            <a:r>
              <a:rPr lang="en-US" altLang="en-US" b="1" dirty="0">
                <a:solidFill>
                  <a:schemeClr val="accent1">
                    <a:lumMod val="50000"/>
                  </a:schemeClr>
                </a:solidFill>
              </a:rPr>
              <a:t>Destination Side:</a:t>
            </a:r>
            <a:r>
              <a:rPr lang="en-US" altLang="en-US" dirty="0">
                <a:solidFill>
                  <a:schemeClr val="tx1"/>
                </a:solidFill>
              </a:rPr>
              <a:t> Backend reads the compressed file, reconstructs the Huffman codes, decodes the LZW code sequence, rebuilds the original bytes, and returns the decompressed file to the user.</a:t>
            </a:r>
            <a:endParaRPr lang="en-US"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Content Placeholder 1"/>
          <p:cNvSpPr>
            <a:spLocks noGrp="1"/>
          </p:cNvSpPr>
          <p:nvPr>
            <p:ph idx="1"/>
          </p:nvPr>
        </p:nvSpPr>
        <p:spPr>
          <a:xfrm>
            <a:off x="236855" y="4521835"/>
            <a:ext cx="11779885" cy="1655445"/>
          </a:xfrm>
        </p:spPr>
        <p:txBody>
          <a:bodyPr>
            <a:normAutofit/>
          </a:bodyPr>
          <a:p>
            <a:pPr marL="0" indent="0">
              <a:buNone/>
            </a:pPr>
            <a:r>
              <a:rPr lang="en-US" altLang="en-US" sz="2100">
                <a:solidFill>
                  <a:schemeClr val="tx1"/>
                </a:solidFill>
              </a:rPr>
              <a:t>Min-heap operations in Huffman tree construction repeatedly extract the two nodes with the smallest frequencies, merge them into a new internal node whose frequency is their sum, and push this node back into the heap. This process continues until only one node remains in the min-heap, which becomes the root of the completed Huffman tree.</a:t>
            </a:r>
            <a:endParaRPr lang="en-US" altLang="en-US" sz="2100">
              <a:solidFill>
                <a:schemeClr val="tx1"/>
              </a:solidFill>
            </a:endParaRPr>
          </a:p>
        </p:txBody>
      </p:sp>
      <p:sp>
        <p:nvSpPr>
          <p:cNvPr id="3" name="Date Placeholder 2"/>
          <p:cNvSpPr>
            <a:spLocks noGrp="1"/>
          </p:cNvSpPr>
          <p:nvPr>
            <p:ph type="dt" sz="half" idx="10"/>
          </p:nvPr>
        </p:nvSpPr>
        <p:spPr/>
        <p:txBody>
          <a:bodyPr/>
          <a:p>
            <a:pPr algn="ctr"/>
            <a:fld id="{6BA3F8B8-C75C-44FF-9C37-B9B69285372F}" type="datetime2">
              <a:rPr lang="en-IN" smtClean="0"/>
            </a:fld>
            <a:endParaRPr lang="en-IN"/>
          </a:p>
        </p:txBody>
      </p:sp>
      <p:sp>
        <p:nvSpPr>
          <p:cNvPr id="4" name="Slide Number Placeholder 3"/>
          <p:cNvSpPr>
            <a:spLocks noGrp="1"/>
          </p:cNvSpPr>
          <p:nvPr>
            <p:ph type="sldNum" sz="quarter" idx="12"/>
          </p:nvPr>
        </p:nvSpPr>
        <p:spPr/>
        <p:txBody>
          <a:bodyPr/>
          <a:p>
            <a:fld id="{9BA15CD2-76D6-4EFE-91D9-7087332E3318}" type="slidenum">
              <a:rPr lang="en-IN" smtClean="0"/>
            </a:fld>
            <a:endParaRPr lang="en-IN"/>
          </a:p>
        </p:txBody>
      </p:sp>
      <p:sp>
        <p:nvSpPr>
          <p:cNvPr id="5" name="Text Box 4"/>
          <p:cNvSpPr txBox="1"/>
          <p:nvPr/>
        </p:nvSpPr>
        <p:spPr>
          <a:xfrm>
            <a:off x="3751580" y="198755"/>
            <a:ext cx="6096000" cy="706755"/>
          </a:xfrm>
          <a:prstGeom prst="rect">
            <a:avLst/>
          </a:prstGeom>
          <a:noFill/>
        </p:spPr>
        <p:txBody>
          <a:bodyPr wrap="square" rtlCol="0" anchor="t">
            <a:spAutoFit/>
          </a:bodyPr>
          <a:p>
            <a:r>
              <a:rPr lang="en-US" altLang="en-IN" sz="4000" b="1">
                <a:solidFill>
                  <a:srgbClr val="C00000"/>
                </a:solidFill>
                <a:latin typeface="Bookman Old Style" panose="02050604050505020204"/>
                <a:sym typeface="+mn-ea"/>
              </a:rPr>
              <a:t>Data Structure used</a:t>
            </a:r>
            <a:endParaRPr lang="en-US" altLang="en-IN" sz="4000" b="1">
              <a:solidFill>
                <a:srgbClr val="C00000"/>
              </a:solidFill>
              <a:latin typeface="Bookman Old Style" panose="02050604050505020204"/>
              <a:sym typeface="+mn-ea"/>
            </a:endParaRPr>
          </a:p>
        </p:txBody>
      </p:sp>
      <p:pic>
        <p:nvPicPr>
          <p:cNvPr id="6" name="Picture 5" descr="Gemini_Generated_Image_nik9bjnik9bjnik9"/>
          <p:cNvPicPr>
            <a:picLocks noChangeAspect="1"/>
          </p:cNvPicPr>
          <p:nvPr/>
        </p:nvPicPr>
        <p:blipFill>
          <a:blip r:embed="rId1"/>
          <a:stretch>
            <a:fillRect/>
          </a:stretch>
        </p:blipFill>
        <p:spPr>
          <a:xfrm>
            <a:off x="4886960" y="994410"/>
            <a:ext cx="6111875" cy="3333750"/>
          </a:xfrm>
          <a:prstGeom prst="rect">
            <a:avLst/>
          </a:prstGeom>
        </p:spPr>
      </p:pic>
      <p:pic>
        <p:nvPicPr>
          <p:cNvPr id="7" name="Picture 6" descr="Gemini_Generated_Image_nhjaahnhjaahnhja"/>
          <p:cNvPicPr>
            <a:picLocks noChangeAspect="1"/>
          </p:cNvPicPr>
          <p:nvPr/>
        </p:nvPicPr>
        <p:blipFill>
          <a:blip r:embed="rId2"/>
          <a:srcRect l="20539" r="20207"/>
          <a:stretch>
            <a:fillRect/>
          </a:stretch>
        </p:blipFill>
        <p:spPr>
          <a:xfrm>
            <a:off x="1174750" y="994410"/>
            <a:ext cx="2437130" cy="3437890"/>
          </a:xfrm>
          <a:prstGeom prst="rect">
            <a:avLst/>
          </a:prstGeom>
        </p:spPr>
      </p:pic>
    </p:spTree>
  </p:cSld>
  <p:clrMapOvr>
    <a:masterClrMapping/>
  </p:clrMapOvr>
</p:sld>
</file>

<file path=ppt/tags/tag1.xml><?xml version="1.0" encoding="utf-8"?>
<p:tagLst xmlns:p="http://schemas.openxmlformats.org/presentationml/2006/main">
  <p:tag name="TABLE_ENDDRAG_ORIGIN_RECT" val="932*252"/>
  <p:tag name="TABLE_ENDDRAG_RECT" val="13*99*932*2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17031</Words>
  <Application>WPS Presentation</Application>
  <PresentationFormat>Widescreen</PresentationFormat>
  <Paragraphs>271</Paragraphs>
  <Slides>20</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Bookman Old Style</vt:lpstr>
      <vt:lpstr>MS PGothic</vt:lpstr>
      <vt:lpstr>Playfair Display</vt:lpstr>
      <vt:lpstr>Segoe Print</vt:lpstr>
      <vt:lpstr>Bookman Old Style</vt:lpstr>
      <vt:lpstr>Arial</vt:lpstr>
      <vt:lpstr>Calibri</vt:lpstr>
      <vt:lpstr>Times New Roman</vt:lpstr>
      <vt:lpstr>Microsoft YaHei</vt:lpstr>
      <vt:lpstr>Arial Unicode MS</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Shanmukha</dc:creator>
  <cp:lastModifiedBy>KSAI JASWANTHREDDY</cp:lastModifiedBy>
  <cp:revision>409</cp:revision>
  <cp:lastPrinted>2024-02-20T07:16:00Z</cp:lastPrinted>
  <dcterms:created xsi:type="dcterms:W3CDTF">2021-06-02T13:10:00Z</dcterms:created>
  <dcterms:modified xsi:type="dcterms:W3CDTF">2026-01-23T05:06:08Z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082AE0FD71A446FE81EDA8D3E4C94086_13</vt:lpwstr>
  </property>
  <property fmtid="{D5CDD505-2E9C-101B-9397-08002B2CF9AE}" pid="3" name="KSOProductBuildVer">
    <vt:lpwstr>1033-12.2.0.23196</vt:lpwstr>
  </property>
</Properties>
</file>